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74197611d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e0a3fc448425f"/>
  </p:sldMasterIdLst>
  <p:sldIdLst>
    <p:sldId xmlns:r="http://schemas.openxmlformats.org/officeDocument/2006/relationships" id="256" r:id="Rc208576f3b234b96"/>
    <p:sldId xmlns:r="http://schemas.openxmlformats.org/officeDocument/2006/relationships" id="257" r:id="Rc8dbb9de84fc49fa"/>
    <p:sldId xmlns:r="http://schemas.openxmlformats.org/officeDocument/2006/relationships" id="258" r:id="R5397e802291c4b09"/>
    <p:sldId xmlns:r="http://schemas.openxmlformats.org/officeDocument/2006/relationships" id="259" r:id="Rccf7b85d539f4100"/>
    <p:sldId xmlns:r="http://schemas.openxmlformats.org/officeDocument/2006/relationships" id="260" r:id="R42dde64ab1704707"/>
    <p:sldId xmlns:r="http://schemas.openxmlformats.org/officeDocument/2006/relationships" id="261" r:id="Rfef6e2f24f194470"/>
    <p:sldId xmlns:r="http://schemas.openxmlformats.org/officeDocument/2006/relationships" id="262" r:id="R4dfd36a68ed4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e0a3fc448425f" /><Relationship Type="http://schemas.openxmlformats.org/officeDocument/2006/relationships/slide" Target="/ppt/slides/slide1.xml" Id="Rc208576f3b234b96" /><Relationship Type="http://schemas.openxmlformats.org/officeDocument/2006/relationships/slide" Target="/ppt/slides/slide2.xml" Id="Rc8dbb9de84fc49fa" /><Relationship Type="http://schemas.openxmlformats.org/officeDocument/2006/relationships/slide" Target="/ppt/slides/slide3.xml" Id="R5397e802291c4b09" /><Relationship Type="http://schemas.openxmlformats.org/officeDocument/2006/relationships/slide" Target="/ppt/slides/slide4.xml" Id="Rccf7b85d539f4100" /><Relationship Type="http://schemas.openxmlformats.org/officeDocument/2006/relationships/slide" Target="/ppt/slides/slide5.xml" Id="R42dde64ab1704707" /><Relationship Type="http://schemas.openxmlformats.org/officeDocument/2006/relationships/slide" Target="/ppt/slides/slide6.xml" Id="Rfef6e2f24f194470" /><Relationship Type="http://schemas.openxmlformats.org/officeDocument/2006/relationships/slide" Target="/ppt/slides/slide7.xml" Id="R4dfd36a68ed4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c5e8e8bb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2fdb2adc4b35" /><Relationship Type="http://schemas.openxmlformats.org/officeDocument/2006/relationships/theme" Target="/ppt/slideMasters/theme/theme1.xml" Id="R7475fc147b28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72fdb2adc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574465ec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f7eccfe8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4d822242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f828442f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b391aa36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6292ca6a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cce3bc2a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