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7d63eaa33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5d9dbfd5049da"/>
  </p:sldMasterIdLst>
  <p:sldIdLst>
    <p:sldId xmlns:r="http://schemas.openxmlformats.org/officeDocument/2006/relationships" id="256" r:id="R90e13b5491a74ae6"/>
    <p:sldId xmlns:r="http://schemas.openxmlformats.org/officeDocument/2006/relationships" id="257" r:id="R3de74feabce84cf0"/>
    <p:sldId xmlns:r="http://schemas.openxmlformats.org/officeDocument/2006/relationships" id="258" r:id="R85e62ea359924082"/>
    <p:sldId xmlns:r="http://schemas.openxmlformats.org/officeDocument/2006/relationships" id="259" r:id="R92c8b0072dd5404e"/>
    <p:sldId xmlns:r="http://schemas.openxmlformats.org/officeDocument/2006/relationships" id="260" r:id="Rb6cf8c5ebd2c40a3"/>
    <p:sldId xmlns:r="http://schemas.openxmlformats.org/officeDocument/2006/relationships" id="261" r:id="Re9891d65ada842f5"/>
    <p:sldId xmlns:r="http://schemas.openxmlformats.org/officeDocument/2006/relationships" id="262" r:id="R5e7b3564a4de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5d9dbfd5049da" /><Relationship Type="http://schemas.openxmlformats.org/officeDocument/2006/relationships/slide" Target="/ppt/slides/slide1.xml" Id="R90e13b5491a74ae6" /><Relationship Type="http://schemas.openxmlformats.org/officeDocument/2006/relationships/slide" Target="/ppt/slides/slide2.xml" Id="R3de74feabce84cf0" /><Relationship Type="http://schemas.openxmlformats.org/officeDocument/2006/relationships/slide" Target="/ppt/slides/slide3.xml" Id="R85e62ea359924082" /><Relationship Type="http://schemas.openxmlformats.org/officeDocument/2006/relationships/slide" Target="/ppt/slides/slide4.xml" Id="R92c8b0072dd5404e" /><Relationship Type="http://schemas.openxmlformats.org/officeDocument/2006/relationships/slide" Target="/ppt/slides/slide5.xml" Id="Rb6cf8c5ebd2c40a3" /><Relationship Type="http://schemas.openxmlformats.org/officeDocument/2006/relationships/slide" Target="/ppt/slides/slide6.xml" Id="Re9891d65ada842f5" /><Relationship Type="http://schemas.openxmlformats.org/officeDocument/2006/relationships/slide" Target="/ppt/slides/slide7.xml" Id="R5e7b3564a4de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58764e95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f9091b074b8f" /><Relationship Type="http://schemas.openxmlformats.org/officeDocument/2006/relationships/theme" Target="/ppt/slideMasters/theme/theme1.xml" Id="Rc7b4aa2f25d0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0f9091b07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15cac381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1bad2e2f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90b555d3a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89f7c74c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8572ef12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2e0f5ba4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1173a3f3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INVESTORPROSJEKT 232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INVESTORPROSJEKT 232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ANKER VANBERG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Eriksen, Falkeveien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