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a3a53e1cc349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46b82d1ea249ca"/>
  </p:sldMasterIdLst>
  <p:sldIdLst>
    <p:sldId xmlns:r="http://schemas.openxmlformats.org/officeDocument/2006/relationships" id="256" r:id="R219f18e0c9d34b72"/>
    <p:sldId xmlns:r="http://schemas.openxmlformats.org/officeDocument/2006/relationships" id="257" r:id="R643a52c838024e63"/>
    <p:sldId xmlns:r="http://schemas.openxmlformats.org/officeDocument/2006/relationships" id="258" r:id="R9c34d2369585429c"/>
    <p:sldId xmlns:r="http://schemas.openxmlformats.org/officeDocument/2006/relationships" id="259" r:id="Rfd37ba8a100b4376"/>
    <p:sldId xmlns:r="http://schemas.openxmlformats.org/officeDocument/2006/relationships" id="260" r:id="R2f002a6703464013"/>
    <p:sldId xmlns:r="http://schemas.openxmlformats.org/officeDocument/2006/relationships" id="261" r:id="Ra3866ca98dc04a7f"/>
    <p:sldId xmlns:r="http://schemas.openxmlformats.org/officeDocument/2006/relationships" id="262" r:id="R3e09cfaed35f486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46b82d1ea249ca" /><Relationship Type="http://schemas.openxmlformats.org/officeDocument/2006/relationships/slide" Target="/ppt/slides/slide1.xml" Id="R219f18e0c9d34b72" /><Relationship Type="http://schemas.openxmlformats.org/officeDocument/2006/relationships/slide" Target="/ppt/slides/slide2.xml" Id="R643a52c838024e63" /><Relationship Type="http://schemas.openxmlformats.org/officeDocument/2006/relationships/slide" Target="/ppt/slides/slide3.xml" Id="R9c34d2369585429c" /><Relationship Type="http://schemas.openxmlformats.org/officeDocument/2006/relationships/slide" Target="/ppt/slides/slide4.xml" Id="Rfd37ba8a100b4376" /><Relationship Type="http://schemas.openxmlformats.org/officeDocument/2006/relationships/slide" Target="/ppt/slides/slide5.xml" Id="R2f002a6703464013" /><Relationship Type="http://schemas.openxmlformats.org/officeDocument/2006/relationships/slide" Target="/ppt/slides/slide6.xml" Id="Ra3866ca98dc04a7f" /><Relationship Type="http://schemas.openxmlformats.org/officeDocument/2006/relationships/slide" Target="/ppt/slides/slide7.xml" Id="R3e09cfaed35f486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73728c00fb4c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95987a79540e9" /><Relationship Type="http://schemas.openxmlformats.org/officeDocument/2006/relationships/theme" Target="/ppt/slideMasters/theme/theme1.xml" Id="R5ef13e5e2d3b4f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d095987a79540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71e7b61b244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c90a1f7d6a4d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9eca45be2d41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9a03460d4421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642f7474294c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d49ae504041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1d8994303a42d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FRICON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−5 807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93 744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RONALD JOHANNES FRIVOLD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Ronald Johannes Frivold, Froensveien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1449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914 461 111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FRICON AS</a:t>
            </a:r>
          </a:p>
        </p:txBody>
      </p:sp>
    </p:spTree>
  </p:cSld>
  <p:clrMapOvr>
    <a:masterClrMapping xmlns:a="http://schemas.openxmlformats.org/drawingml/2006/main"/>
  </p:clrMapOvr>
</p:sld>
</file>