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a3b0999fbb4f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df9a87d2a488d"/>
  </p:sldMasterIdLst>
  <p:sldIdLst>
    <p:sldId xmlns:r="http://schemas.openxmlformats.org/officeDocument/2006/relationships" id="256" r:id="R87527e9a62f4495c"/>
    <p:sldId xmlns:r="http://schemas.openxmlformats.org/officeDocument/2006/relationships" id="257" r:id="R87a3f6f142f241d1"/>
    <p:sldId xmlns:r="http://schemas.openxmlformats.org/officeDocument/2006/relationships" id="258" r:id="R6b587ff0ca7b4937"/>
    <p:sldId xmlns:r="http://schemas.openxmlformats.org/officeDocument/2006/relationships" id="259" r:id="Rc275e643bab94b99"/>
    <p:sldId xmlns:r="http://schemas.openxmlformats.org/officeDocument/2006/relationships" id="260" r:id="R18ca7ffc4e5f4f87"/>
    <p:sldId xmlns:r="http://schemas.openxmlformats.org/officeDocument/2006/relationships" id="261" r:id="Rf6848ba915eb4d27"/>
    <p:sldId xmlns:r="http://schemas.openxmlformats.org/officeDocument/2006/relationships" id="262" r:id="R3a4821abe4aa49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df9a87d2a488d" /><Relationship Type="http://schemas.openxmlformats.org/officeDocument/2006/relationships/slide" Target="/ppt/slides/slide1.xml" Id="R87527e9a62f4495c" /><Relationship Type="http://schemas.openxmlformats.org/officeDocument/2006/relationships/slide" Target="/ppt/slides/slide2.xml" Id="R87a3f6f142f241d1" /><Relationship Type="http://schemas.openxmlformats.org/officeDocument/2006/relationships/slide" Target="/ppt/slides/slide3.xml" Id="R6b587ff0ca7b4937" /><Relationship Type="http://schemas.openxmlformats.org/officeDocument/2006/relationships/slide" Target="/ppt/slides/slide4.xml" Id="Rc275e643bab94b99" /><Relationship Type="http://schemas.openxmlformats.org/officeDocument/2006/relationships/slide" Target="/ppt/slides/slide5.xml" Id="R18ca7ffc4e5f4f87" /><Relationship Type="http://schemas.openxmlformats.org/officeDocument/2006/relationships/slide" Target="/ppt/slides/slide6.xml" Id="Rf6848ba915eb4d27" /><Relationship Type="http://schemas.openxmlformats.org/officeDocument/2006/relationships/slide" Target="/ppt/slides/slide7.xml" Id="R3a4821abe4aa49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6eb9766ad40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cadbd18474961" /><Relationship Type="http://schemas.openxmlformats.org/officeDocument/2006/relationships/theme" Target="/ppt/slideMasters/theme/theme1.xml" Id="R7a9d6938f01c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cadbd184749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618267d9240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18adc6025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61d418c53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b83dd668749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b2ea290e9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8c2dd92c1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f8fb5ce72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EMILY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2 268 195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THJØMØE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Meteorveien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914 487 536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