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31b71843c448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9aba9f3abd42c0"/>
  </p:sldMasterIdLst>
  <p:sldIdLst>
    <p:sldId xmlns:r="http://schemas.openxmlformats.org/officeDocument/2006/relationships" id="256" r:id="R7764d95760bb4839"/>
    <p:sldId xmlns:r="http://schemas.openxmlformats.org/officeDocument/2006/relationships" id="257" r:id="R49e84fb903c74d15"/>
    <p:sldId xmlns:r="http://schemas.openxmlformats.org/officeDocument/2006/relationships" id="258" r:id="R0ed5bbaef3d64c27"/>
    <p:sldId xmlns:r="http://schemas.openxmlformats.org/officeDocument/2006/relationships" id="259" r:id="R0289ef895c684623"/>
    <p:sldId xmlns:r="http://schemas.openxmlformats.org/officeDocument/2006/relationships" id="260" r:id="Ra5e8aafb7e9d4f18"/>
    <p:sldId xmlns:r="http://schemas.openxmlformats.org/officeDocument/2006/relationships" id="261" r:id="R535224f296a5461f"/>
    <p:sldId xmlns:r="http://schemas.openxmlformats.org/officeDocument/2006/relationships" id="262" r:id="Rae984200111a40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9aba9f3abd42c0" /><Relationship Type="http://schemas.openxmlformats.org/officeDocument/2006/relationships/slide" Target="/ppt/slides/slide1.xml" Id="R7764d95760bb4839" /><Relationship Type="http://schemas.openxmlformats.org/officeDocument/2006/relationships/slide" Target="/ppt/slides/slide2.xml" Id="R49e84fb903c74d15" /><Relationship Type="http://schemas.openxmlformats.org/officeDocument/2006/relationships/slide" Target="/ppt/slides/slide3.xml" Id="R0ed5bbaef3d64c27" /><Relationship Type="http://schemas.openxmlformats.org/officeDocument/2006/relationships/slide" Target="/ppt/slides/slide4.xml" Id="R0289ef895c684623" /><Relationship Type="http://schemas.openxmlformats.org/officeDocument/2006/relationships/slide" Target="/ppt/slides/slide5.xml" Id="Ra5e8aafb7e9d4f18" /><Relationship Type="http://schemas.openxmlformats.org/officeDocument/2006/relationships/slide" Target="/ppt/slides/slide6.xml" Id="R535224f296a5461f" /><Relationship Type="http://schemas.openxmlformats.org/officeDocument/2006/relationships/slide" Target="/ppt/slides/slide7.xml" Id="Rae984200111a40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e87f4163842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17aba62df44e4" /><Relationship Type="http://schemas.openxmlformats.org/officeDocument/2006/relationships/theme" Target="/ppt/slideMasters/theme/theme1.xml" Id="R49c1f986e23946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d17aba62df44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6211d998949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44bdad5aa4b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e090b089e4b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91abc5e114d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45ad46c2842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f33eb3b324c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98ad3b2b24a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JEVO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JEVO AS ble etablert [år] og holder til i Vikebukt.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−191 234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239 382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401 871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OLHA LYAKHOVYN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Bakneset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6392 Vikebukt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914 490 677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JEVO AS</a:t>
            </a:r>
          </a:p>
        </p:txBody>
      </p:sp>
    </p:spTree>
  </p:cSld>
  <p:clrMapOvr>
    <a:masterClrMapping xmlns:a="http://schemas.openxmlformats.org/drawingml/2006/main"/>
  </p:clrMapOvr>
</p:sld>
</file>