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314b3daddb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a61511b524311"/>
  </p:sldMasterIdLst>
  <p:sldIdLst>
    <p:sldId xmlns:r="http://schemas.openxmlformats.org/officeDocument/2006/relationships" id="256" r:id="R6af3d66bf83641c8"/>
    <p:sldId xmlns:r="http://schemas.openxmlformats.org/officeDocument/2006/relationships" id="257" r:id="R9901e522c0f84215"/>
    <p:sldId xmlns:r="http://schemas.openxmlformats.org/officeDocument/2006/relationships" id="258" r:id="Ra54212e21a3849d0"/>
    <p:sldId xmlns:r="http://schemas.openxmlformats.org/officeDocument/2006/relationships" id="259" r:id="Rbaabe53c323348ed"/>
    <p:sldId xmlns:r="http://schemas.openxmlformats.org/officeDocument/2006/relationships" id="260" r:id="R92307682be284644"/>
    <p:sldId xmlns:r="http://schemas.openxmlformats.org/officeDocument/2006/relationships" id="261" r:id="Re2d919c6c26a4825"/>
    <p:sldId xmlns:r="http://schemas.openxmlformats.org/officeDocument/2006/relationships" id="262" r:id="R538baccd11554c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a61511b524311" /><Relationship Type="http://schemas.openxmlformats.org/officeDocument/2006/relationships/slide" Target="/ppt/slides/slide1.xml" Id="R6af3d66bf83641c8" /><Relationship Type="http://schemas.openxmlformats.org/officeDocument/2006/relationships/slide" Target="/ppt/slides/slide2.xml" Id="R9901e522c0f84215" /><Relationship Type="http://schemas.openxmlformats.org/officeDocument/2006/relationships/slide" Target="/ppt/slides/slide3.xml" Id="Ra54212e21a3849d0" /><Relationship Type="http://schemas.openxmlformats.org/officeDocument/2006/relationships/slide" Target="/ppt/slides/slide4.xml" Id="Rbaabe53c323348ed" /><Relationship Type="http://schemas.openxmlformats.org/officeDocument/2006/relationships/slide" Target="/ppt/slides/slide5.xml" Id="R92307682be284644" /><Relationship Type="http://schemas.openxmlformats.org/officeDocument/2006/relationships/slide" Target="/ppt/slides/slide6.xml" Id="Re2d919c6c26a4825" /><Relationship Type="http://schemas.openxmlformats.org/officeDocument/2006/relationships/slide" Target="/ppt/slides/slide7.xml" Id="R538baccd11554c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f110fa29d49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ccb6a428a4448" /><Relationship Type="http://schemas.openxmlformats.org/officeDocument/2006/relationships/theme" Target="/ppt/slideMasters/theme/theme1.xml" Id="Rdcde09edd866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dccb6a428a44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41685a26243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8b312300a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741a5339b4f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ae0b1972b48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50ce154d641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1a06c04624f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ede8e008d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SCHERER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SCHERER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54 539 978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446 478 169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448 963 108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LORENZ SCHERER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SCHERER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SCHERER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SOLVEIG NYGAARD SCHERER  –  13,7 %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Holmegate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914 502 748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SCHERER AS</a:t>
            </a:r>
          </a:p>
        </p:txBody>
      </p:sp>
    </p:spTree>
  </p:cSld>
  <p:clrMapOvr>
    <a:masterClrMapping xmlns:a="http://schemas.openxmlformats.org/drawingml/2006/main"/>
  </p:clrMapOvr>
</p:sld>
</file>