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dcd2c3cf9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d137123f34da3"/>
  </p:sldMasterIdLst>
  <p:sldIdLst>
    <p:sldId xmlns:r="http://schemas.openxmlformats.org/officeDocument/2006/relationships" id="256" r:id="Ra8a727e84bee44fe"/>
    <p:sldId xmlns:r="http://schemas.openxmlformats.org/officeDocument/2006/relationships" id="257" r:id="R03a9b172f3a44dac"/>
    <p:sldId xmlns:r="http://schemas.openxmlformats.org/officeDocument/2006/relationships" id="258" r:id="Rf14f26440dbc463f"/>
    <p:sldId xmlns:r="http://schemas.openxmlformats.org/officeDocument/2006/relationships" id="259" r:id="Rb54384f7a9034504"/>
    <p:sldId xmlns:r="http://schemas.openxmlformats.org/officeDocument/2006/relationships" id="260" r:id="R4b2ed008de984c1d"/>
    <p:sldId xmlns:r="http://schemas.openxmlformats.org/officeDocument/2006/relationships" id="261" r:id="R64fb116917b14b53"/>
    <p:sldId xmlns:r="http://schemas.openxmlformats.org/officeDocument/2006/relationships" id="262" r:id="Ra5da1ffd8a0c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d137123f34da3" /><Relationship Type="http://schemas.openxmlformats.org/officeDocument/2006/relationships/slide" Target="/ppt/slides/slide1.xml" Id="Ra8a727e84bee44fe" /><Relationship Type="http://schemas.openxmlformats.org/officeDocument/2006/relationships/slide" Target="/ppt/slides/slide2.xml" Id="R03a9b172f3a44dac" /><Relationship Type="http://schemas.openxmlformats.org/officeDocument/2006/relationships/slide" Target="/ppt/slides/slide3.xml" Id="Rf14f26440dbc463f" /><Relationship Type="http://schemas.openxmlformats.org/officeDocument/2006/relationships/slide" Target="/ppt/slides/slide4.xml" Id="Rb54384f7a9034504" /><Relationship Type="http://schemas.openxmlformats.org/officeDocument/2006/relationships/slide" Target="/ppt/slides/slide5.xml" Id="R4b2ed008de984c1d" /><Relationship Type="http://schemas.openxmlformats.org/officeDocument/2006/relationships/slide" Target="/ppt/slides/slide6.xml" Id="R64fb116917b14b53" /><Relationship Type="http://schemas.openxmlformats.org/officeDocument/2006/relationships/slide" Target="/ppt/slides/slide7.xml" Id="Ra5da1ffd8a0c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2d22bc090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594017ca34de6" /><Relationship Type="http://schemas.openxmlformats.org/officeDocument/2006/relationships/theme" Target="/ppt/slideMasters/theme/theme1.xml" Id="R49e6c60afa24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594017ca3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9c6e49a2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63434af3d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9356bdc45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c960c56d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51c8f431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ce355230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ce601e965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