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8d90b6de2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80e3152534fc5"/>
  </p:sldMasterIdLst>
  <p:sldIdLst>
    <p:sldId xmlns:r="http://schemas.openxmlformats.org/officeDocument/2006/relationships" id="256" r:id="R4e8f9a3f610c4221"/>
    <p:sldId xmlns:r="http://schemas.openxmlformats.org/officeDocument/2006/relationships" id="257" r:id="R0802c0c73dc64ab0"/>
    <p:sldId xmlns:r="http://schemas.openxmlformats.org/officeDocument/2006/relationships" id="258" r:id="Ra8f1305862a74903"/>
    <p:sldId xmlns:r="http://schemas.openxmlformats.org/officeDocument/2006/relationships" id="259" r:id="R04663cc14f844332"/>
    <p:sldId xmlns:r="http://schemas.openxmlformats.org/officeDocument/2006/relationships" id="260" r:id="R8e0eb56b8e8c4a13"/>
    <p:sldId xmlns:r="http://schemas.openxmlformats.org/officeDocument/2006/relationships" id="261" r:id="Rb0d942a6ce0d4b76"/>
    <p:sldId xmlns:r="http://schemas.openxmlformats.org/officeDocument/2006/relationships" id="262" r:id="R7346e5ed7321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80e3152534fc5" /><Relationship Type="http://schemas.openxmlformats.org/officeDocument/2006/relationships/slide" Target="/ppt/slides/slide1.xml" Id="R4e8f9a3f610c4221" /><Relationship Type="http://schemas.openxmlformats.org/officeDocument/2006/relationships/slide" Target="/ppt/slides/slide2.xml" Id="R0802c0c73dc64ab0" /><Relationship Type="http://schemas.openxmlformats.org/officeDocument/2006/relationships/slide" Target="/ppt/slides/slide3.xml" Id="Ra8f1305862a74903" /><Relationship Type="http://schemas.openxmlformats.org/officeDocument/2006/relationships/slide" Target="/ppt/slides/slide4.xml" Id="R04663cc14f844332" /><Relationship Type="http://schemas.openxmlformats.org/officeDocument/2006/relationships/slide" Target="/ppt/slides/slide5.xml" Id="R8e0eb56b8e8c4a13" /><Relationship Type="http://schemas.openxmlformats.org/officeDocument/2006/relationships/slide" Target="/ppt/slides/slide6.xml" Id="Rb0d942a6ce0d4b76" /><Relationship Type="http://schemas.openxmlformats.org/officeDocument/2006/relationships/slide" Target="/ppt/slides/slide7.xml" Id="R7346e5ed7321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a45424d0e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ed88e44343da" /><Relationship Type="http://schemas.openxmlformats.org/officeDocument/2006/relationships/theme" Target="/ppt/slideMasters/theme/theme1.xml" Id="R0a952d1171d9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eed88e443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ac080e573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3214eee89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a6154f0943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2aa98e9a3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9e4d1ad2d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00a14191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dc09f0ef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HARALDSTAD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MERETE HARALDSTAD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ANDRÈ HARALDSTAD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Bakkestjerneveien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