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740a2e1b7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4f56be2f54cd9"/>
  </p:sldMasterIdLst>
  <p:sldIdLst>
    <p:sldId xmlns:r="http://schemas.openxmlformats.org/officeDocument/2006/relationships" id="256" r:id="R7a300c61fcaa4d8b"/>
    <p:sldId xmlns:r="http://schemas.openxmlformats.org/officeDocument/2006/relationships" id="257" r:id="R780ba4f24f8d4705"/>
    <p:sldId xmlns:r="http://schemas.openxmlformats.org/officeDocument/2006/relationships" id="258" r:id="R6c97fae6ccd844ad"/>
    <p:sldId xmlns:r="http://schemas.openxmlformats.org/officeDocument/2006/relationships" id="259" r:id="Rfe30c528f8874533"/>
    <p:sldId xmlns:r="http://schemas.openxmlformats.org/officeDocument/2006/relationships" id="260" r:id="Rfa665613a741479b"/>
    <p:sldId xmlns:r="http://schemas.openxmlformats.org/officeDocument/2006/relationships" id="261" r:id="Rb9ed707f1d33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4f56be2f54cd9" /><Relationship Type="http://schemas.openxmlformats.org/officeDocument/2006/relationships/slide" Target="/ppt/slides/slide1.xml" Id="R7a300c61fcaa4d8b" /><Relationship Type="http://schemas.openxmlformats.org/officeDocument/2006/relationships/slide" Target="/ppt/slides/slide2.xml" Id="R780ba4f24f8d4705" /><Relationship Type="http://schemas.openxmlformats.org/officeDocument/2006/relationships/slide" Target="/ppt/slides/slide3.xml" Id="R6c97fae6ccd844ad" /><Relationship Type="http://schemas.openxmlformats.org/officeDocument/2006/relationships/slide" Target="/ppt/slides/slide4.xml" Id="Rfe30c528f8874533" /><Relationship Type="http://schemas.openxmlformats.org/officeDocument/2006/relationships/slide" Target="/ppt/slides/slide5.xml" Id="Rfa665613a741479b" /><Relationship Type="http://schemas.openxmlformats.org/officeDocument/2006/relationships/slide" Target="/ppt/slides/slide6.xml" Id="Rb9ed707f1d33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9645959a3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bbfc95794571" /><Relationship Type="http://schemas.openxmlformats.org/officeDocument/2006/relationships/theme" Target="/ppt/slideMasters/theme/theme1.xml" Id="R79a9a1b34ca4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0bbfc9579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63eafe87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45e0cecc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bc0a6aca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a0c51b40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1214661a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6e1e4469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NYTT FORETAK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13 888 595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38 196 877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nyttforetak.no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914 545 080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NYTT FORETAK AS</a:t>
            </a:r>
          </a:p>
        </p:txBody>
      </p:sp>
    </p:spTree>
  </p:cSld>
  <p:clrMapOvr>
    <a:masterClrMapping xmlns:a="http://schemas.openxmlformats.org/drawingml/2006/main"/>
  </p:clrMapOvr>
</p:sld>
</file>