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7dda71301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6c1ae731a4256"/>
  </p:sldMasterIdLst>
  <p:sldIdLst>
    <p:sldId xmlns:r="http://schemas.openxmlformats.org/officeDocument/2006/relationships" id="256" r:id="R36e2f0fcbfa545ec"/>
    <p:sldId xmlns:r="http://schemas.openxmlformats.org/officeDocument/2006/relationships" id="257" r:id="R4b0d1eac9e1f403e"/>
    <p:sldId xmlns:r="http://schemas.openxmlformats.org/officeDocument/2006/relationships" id="258" r:id="R38bfe88f0ba446d8"/>
    <p:sldId xmlns:r="http://schemas.openxmlformats.org/officeDocument/2006/relationships" id="259" r:id="R3dee4ead1a604322"/>
    <p:sldId xmlns:r="http://schemas.openxmlformats.org/officeDocument/2006/relationships" id="260" r:id="Ref6538fc77074611"/>
    <p:sldId xmlns:r="http://schemas.openxmlformats.org/officeDocument/2006/relationships" id="261" r:id="Rb8eb2886496e495a"/>
    <p:sldId xmlns:r="http://schemas.openxmlformats.org/officeDocument/2006/relationships" id="262" r:id="R6c96328e533944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6c1ae731a4256" /><Relationship Type="http://schemas.openxmlformats.org/officeDocument/2006/relationships/slide" Target="/ppt/slides/slide1.xml" Id="R36e2f0fcbfa545ec" /><Relationship Type="http://schemas.openxmlformats.org/officeDocument/2006/relationships/slide" Target="/ppt/slides/slide2.xml" Id="R4b0d1eac9e1f403e" /><Relationship Type="http://schemas.openxmlformats.org/officeDocument/2006/relationships/slide" Target="/ppt/slides/slide3.xml" Id="R38bfe88f0ba446d8" /><Relationship Type="http://schemas.openxmlformats.org/officeDocument/2006/relationships/slide" Target="/ppt/slides/slide4.xml" Id="R3dee4ead1a604322" /><Relationship Type="http://schemas.openxmlformats.org/officeDocument/2006/relationships/slide" Target="/ppt/slides/slide5.xml" Id="Ref6538fc77074611" /><Relationship Type="http://schemas.openxmlformats.org/officeDocument/2006/relationships/slide" Target="/ppt/slides/slide6.xml" Id="Rb8eb2886496e495a" /><Relationship Type="http://schemas.openxmlformats.org/officeDocument/2006/relationships/slide" Target="/ppt/slides/slide7.xml" Id="R6c96328e533944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ee3819328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c926d2c1b492b" /><Relationship Type="http://schemas.openxmlformats.org/officeDocument/2006/relationships/theme" Target="/ppt/slideMasters/theme/theme1.xml" Id="Rb6871249c1cd46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c926d2c1b49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1e264ba1a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83ffc7be548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05d5eabe6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25c3d005f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950b68d90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4041a12114b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09f3826fa44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BITSCOM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BITSCOM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69 144 625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69 407 744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arnljot@bitscom.no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