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c39d6a99cc45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ffbca501db431c"/>
  </p:sldMasterIdLst>
  <p:sldIdLst>
    <p:sldId xmlns:r="http://schemas.openxmlformats.org/officeDocument/2006/relationships" id="256" r:id="R45e20bcb08ad47b1"/>
    <p:sldId xmlns:r="http://schemas.openxmlformats.org/officeDocument/2006/relationships" id="257" r:id="Rb58ba3e3ba71440f"/>
    <p:sldId xmlns:r="http://schemas.openxmlformats.org/officeDocument/2006/relationships" id="258" r:id="Rec9fc3cbae9e4206"/>
    <p:sldId xmlns:r="http://schemas.openxmlformats.org/officeDocument/2006/relationships" id="259" r:id="R11586d00473d4e13"/>
    <p:sldId xmlns:r="http://schemas.openxmlformats.org/officeDocument/2006/relationships" id="260" r:id="R6715507fa1c74b95"/>
    <p:sldId xmlns:r="http://schemas.openxmlformats.org/officeDocument/2006/relationships" id="261" r:id="R8780679055f14c11"/>
    <p:sldId xmlns:r="http://schemas.openxmlformats.org/officeDocument/2006/relationships" id="262" r:id="R92b6a84a590341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ffbca501db431c" /><Relationship Type="http://schemas.openxmlformats.org/officeDocument/2006/relationships/slide" Target="/ppt/slides/slide1.xml" Id="R45e20bcb08ad47b1" /><Relationship Type="http://schemas.openxmlformats.org/officeDocument/2006/relationships/slide" Target="/ppt/slides/slide2.xml" Id="Rb58ba3e3ba71440f" /><Relationship Type="http://schemas.openxmlformats.org/officeDocument/2006/relationships/slide" Target="/ppt/slides/slide3.xml" Id="Rec9fc3cbae9e4206" /><Relationship Type="http://schemas.openxmlformats.org/officeDocument/2006/relationships/slide" Target="/ppt/slides/slide4.xml" Id="R11586d00473d4e13" /><Relationship Type="http://schemas.openxmlformats.org/officeDocument/2006/relationships/slide" Target="/ppt/slides/slide5.xml" Id="R6715507fa1c74b95" /><Relationship Type="http://schemas.openxmlformats.org/officeDocument/2006/relationships/slide" Target="/ppt/slides/slide6.xml" Id="R8780679055f14c11" /><Relationship Type="http://schemas.openxmlformats.org/officeDocument/2006/relationships/slide" Target="/ppt/slides/slide7.xml" Id="R92b6a84a590341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fc28b31b2c41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3bcdaf300441a0" /><Relationship Type="http://schemas.openxmlformats.org/officeDocument/2006/relationships/theme" Target="/ppt/slideMasters/theme/theme1.xml" Id="R59a5201ff8584f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3bcdaf300441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29c6da8e6845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c5e643a39b4b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8219798eb14b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1ce9c3dc994b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8219220c3643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6d3b8df5da4a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8a66235e7249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HOFF HOTELS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HOFF HOTELS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2 467 174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−366 873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10 618 709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3 848 379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24 020 199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REALINVEST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Falkenborgvegen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7044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eivind.askeland@choice.no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914 566 150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 HOTELS AS</a:t>
            </a:r>
          </a:p>
        </p:txBody>
      </p:sp>
    </p:spTree>
  </p:cSld>
  <p:clrMapOvr>
    <a:masterClrMapping xmlns:a="http://schemas.openxmlformats.org/drawingml/2006/main"/>
  </p:clrMapOvr>
</p:sld>
</file>