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a49befa73141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0e839cad254475"/>
  </p:sldMasterIdLst>
  <p:sldIdLst>
    <p:sldId xmlns:r="http://schemas.openxmlformats.org/officeDocument/2006/relationships" id="256" r:id="Re05ca597b24e418f"/>
    <p:sldId xmlns:r="http://schemas.openxmlformats.org/officeDocument/2006/relationships" id="257" r:id="R1e0dfb53a92c4eb9"/>
    <p:sldId xmlns:r="http://schemas.openxmlformats.org/officeDocument/2006/relationships" id="258" r:id="R9c2f2c811f314700"/>
    <p:sldId xmlns:r="http://schemas.openxmlformats.org/officeDocument/2006/relationships" id="259" r:id="R15872c31067b4340"/>
    <p:sldId xmlns:r="http://schemas.openxmlformats.org/officeDocument/2006/relationships" id="260" r:id="Re698b9d95d2c452f"/>
    <p:sldId xmlns:r="http://schemas.openxmlformats.org/officeDocument/2006/relationships" id="261" r:id="Rafee82f56ce440a8"/>
    <p:sldId xmlns:r="http://schemas.openxmlformats.org/officeDocument/2006/relationships" id="262" r:id="R253df197cce64f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0e839cad254475" /><Relationship Type="http://schemas.openxmlformats.org/officeDocument/2006/relationships/slide" Target="/ppt/slides/slide1.xml" Id="Re05ca597b24e418f" /><Relationship Type="http://schemas.openxmlformats.org/officeDocument/2006/relationships/slide" Target="/ppt/slides/slide2.xml" Id="R1e0dfb53a92c4eb9" /><Relationship Type="http://schemas.openxmlformats.org/officeDocument/2006/relationships/slide" Target="/ppt/slides/slide3.xml" Id="R9c2f2c811f314700" /><Relationship Type="http://schemas.openxmlformats.org/officeDocument/2006/relationships/slide" Target="/ppt/slides/slide4.xml" Id="R15872c31067b4340" /><Relationship Type="http://schemas.openxmlformats.org/officeDocument/2006/relationships/slide" Target="/ppt/slides/slide5.xml" Id="Re698b9d95d2c452f" /><Relationship Type="http://schemas.openxmlformats.org/officeDocument/2006/relationships/slide" Target="/ppt/slides/slide6.xml" Id="Rafee82f56ce440a8" /><Relationship Type="http://schemas.openxmlformats.org/officeDocument/2006/relationships/slide" Target="/ppt/slides/slide7.xml" Id="R253df197cce64f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c036c9198d4d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a42208b3345b4" /><Relationship Type="http://schemas.openxmlformats.org/officeDocument/2006/relationships/theme" Target="/ppt/slideMasters/theme/theme1.xml" Id="Rf8e9105bd99642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8a42208b3345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4fdb2b5b945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3f32d3b804e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1722fbb6944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d73ed5d6e40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155dd8b9143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6bf08a1d949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f734ced9c49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ASL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1 411 898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74 169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1 531 545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152 408 913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160 588 254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AXEL STOVE LORENTZEN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Lilleakerveien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914 580 234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 HOLDING AS</a:t>
            </a:r>
          </a:p>
        </p:txBody>
      </p:sp>
    </p:spTree>
  </p:cSld>
  <p:clrMapOvr>
    <a:masterClrMapping xmlns:a="http://schemas.openxmlformats.org/drawingml/2006/main"/>
  </p:clrMapOvr>
</p:sld>
</file>