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f28b10659444cc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8a46a0c8a7f4d7d"/>
  </p:sldMasterIdLst>
  <p:sldIdLst>
    <p:sldId xmlns:r="http://schemas.openxmlformats.org/officeDocument/2006/relationships" id="256" r:id="Rc2122aa3513f4b09"/>
    <p:sldId xmlns:r="http://schemas.openxmlformats.org/officeDocument/2006/relationships" id="257" r:id="Rff67f1a68531428f"/>
    <p:sldId xmlns:r="http://schemas.openxmlformats.org/officeDocument/2006/relationships" id="258" r:id="Rde12c2a683614213"/>
    <p:sldId xmlns:r="http://schemas.openxmlformats.org/officeDocument/2006/relationships" id="259" r:id="Rd7568865acb54652"/>
    <p:sldId xmlns:r="http://schemas.openxmlformats.org/officeDocument/2006/relationships" id="260" r:id="R8b1c7e416aec4f67"/>
    <p:sldId xmlns:r="http://schemas.openxmlformats.org/officeDocument/2006/relationships" id="261" r:id="R34220d76dcb9482f"/>
    <p:sldId xmlns:r="http://schemas.openxmlformats.org/officeDocument/2006/relationships" id="262" r:id="R458f037a32214d2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a46a0c8a7f4d7d" /><Relationship Type="http://schemas.openxmlformats.org/officeDocument/2006/relationships/slide" Target="/ppt/slides/slide1.xml" Id="Rc2122aa3513f4b09" /><Relationship Type="http://schemas.openxmlformats.org/officeDocument/2006/relationships/slide" Target="/ppt/slides/slide2.xml" Id="Rff67f1a68531428f" /><Relationship Type="http://schemas.openxmlformats.org/officeDocument/2006/relationships/slide" Target="/ppt/slides/slide3.xml" Id="Rde12c2a683614213" /><Relationship Type="http://schemas.openxmlformats.org/officeDocument/2006/relationships/slide" Target="/ppt/slides/slide4.xml" Id="Rd7568865acb54652" /><Relationship Type="http://schemas.openxmlformats.org/officeDocument/2006/relationships/slide" Target="/ppt/slides/slide5.xml" Id="R8b1c7e416aec4f67" /><Relationship Type="http://schemas.openxmlformats.org/officeDocument/2006/relationships/slide" Target="/ppt/slides/slide6.xml" Id="R34220d76dcb9482f" /><Relationship Type="http://schemas.openxmlformats.org/officeDocument/2006/relationships/slide" Target="/ppt/slides/slide7.xml" Id="R458f037a32214d2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ebc2b53f5843e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806b1bde614957" /><Relationship Type="http://schemas.openxmlformats.org/officeDocument/2006/relationships/theme" Target="/ppt/slideMasters/theme/theme1.xml" Id="Rc477703f7b3f404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d806b1bde61495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5d17366fe1447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1f410bd8ba4a0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d44746547d4b7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c1f093f98a4ba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ac7b91705c4d5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4bda212ecc45a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f6092f9d0f4ed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VÅGATUN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VÅGATUN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VÅGATUN AS ble etablert [år] og holder til i Søreidgrend.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VÅGATUN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VÅGATUN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VÅGATUN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489 989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3 213 682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3 639 315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VÅGATUN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NAMDAL VIDAR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VÅGATUN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Vidar Namdal, Hammarslandgrenda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5252 Søreidgrend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914 615 232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VÅGATUN AS</a:t>
            </a:r>
          </a:p>
        </p:txBody>
      </p:sp>
    </p:spTree>
  </p:cSld>
  <p:clrMapOvr>
    <a:masterClrMapping xmlns:a="http://schemas.openxmlformats.org/drawingml/2006/main"/>
  </p:clrMapOvr>
</p:sld>
</file>