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cf9f355fb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447b65f884fae"/>
  </p:sldMasterIdLst>
  <p:sldIdLst>
    <p:sldId xmlns:r="http://schemas.openxmlformats.org/officeDocument/2006/relationships" id="256" r:id="R0d99027c42ba4c1b"/>
    <p:sldId xmlns:r="http://schemas.openxmlformats.org/officeDocument/2006/relationships" id="257" r:id="R0e7cbd2888ba4b9d"/>
    <p:sldId xmlns:r="http://schemas.openxmlformats.org/officeDocument/2006/relationships" id="258" r:id="Rdc4808d578f04bdb"/>
    <p:sldId xmlns:r="http://schemas.openxmlformats.org/officeDocument/2006/relationships" id="259" r:id="R55add61d6e014c07"/>
    <p:sldId xmlns:r="http://schemas.openxmlformats.org/officeDocument/2006/relationships" id="260" r:id="R5820a3b85e5c45df"/>
    <p:sldId xmlns:r="http://schemas.openxmlformats.org/officeDocument/2006/relationships" id="261" r:id="R240208eec92b47a0"/>
    <p:sldId xmlns:r="http://schemas.openxmlformats.org/officeDocument/2006/relationships" id="262" r:id="R6a5f09f46361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447b65f884fae" /><Relationship Type="http://schemas.openxmlformats.org/officeDocument/2006/relationships/slide" Target="/ppt/slides/slide1.xml" Id="R0d99027c42ba4c1b" /><Relationship Type="http://schemas.openxmlformats.org/officeDocument/2006/relationships/slide" Target="/ppt/slides/slide2.xml" Id="R0e7cbd2888ba4b9d" /><Relationship Type="http://schemas.openxmlformats.org/officeDocument/2006/relationships/slide" Target="/ppt/slides/slide3.xml" Id="Rdc4808d578f04bdb" /><Relationship Type="http://schemas.openxmlformats.org/officeDocument/2006/relationships/slide" Target="/ppt/slides/slide4.xml" Id="R55add61d6e014c07" /><Relationship Type="http://schemas.openxmlformats.org/officeDocument/2006/relationships/slide" Target="/ppt/slides/slide5.xml" Id="R5820a3b85e5c45df" /><Relationship Type="http://schemas.openxmlformats.org/officeDocument/2006/relationships/slide" Target="/ppt/slides/slide6.xml" Id="R240208eec92b47a0" /><Relationship Type="http://schemas.openxmlformats.org/officeDocument/2006/relationships/slide" Target="/ppt/slides/slide7.xml" Id="R6a5f09f46361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88a605a56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c5ef96514e82" /><Relationship Type="http://schemas.openxmlformats.org/officeDocument/2006/relationships/theme" Target="/ppt/slideMasters/theme/theme1.xml" Id="R90cb42c0b310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6c5ef9651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d5d89f4c8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42724881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2021b3efb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07ca8f5fe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d0ec3ee61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b22890e549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e9fc43d12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67 294 000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KNUTSØN HEJE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914 620 147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