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069b491d9848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0718d7a2f4888"/>
  </p:sldMasterIdLst>
  <p:sldIdLst>
    <p:sldId xmlns:r="http://schemas.openxmlformats.org/officeDocument/2006/relationships" id="256" r:id="R1571e9f425594f1e"/>
    <p:sldId xmlns:r="http://schemas.openxmlformats.org/officeDocument/2006/relationships" id="257" r:id="R1b12c3cf157e4e12"/>
    <p:sldId xmlns:r="http://schemas.openxmlformats.org/officeDocument/2006/relationships" id="258" r:id="Re253154f955d44cd"/>
    <p:sldId xmlns:r="http://schemas.openxmlformats.org/officeDocument/2006/relationships" id="259" r:id="R64c7c359377b4f1d"/>
    <p:sldId xmlns:r="http://schemas.openxmlformats.org/officeDocument/2006/relationships" id="260" r:id="R11958fb4c54541a3"/>
    <p:sldId xmlns:r="http://schemas.openxmlformats.org/officeDocument/2006/relationships" id="261" r:id="R18399273bc284cc0"/>
    <p:sldId xmlns:r="http://schemas.openxmlformats.org/officeDocument/2006/relationships" id="262" r:id="Rbb3fa54b02d442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0718d7a2f4888" /><Relationship Type="http://schemas.openxmlformats.org/officeDocument/2006/relationships/slide" Target="/ppt/slides/slide1.xml" Id="R1571e9f425594f1e" /><Relationship Type="http://schemas.openxmlformats.org/officeDocument/2006/relationships/slide" Target="/ppt/slides/slide2.xml" Id="R1b12c3cf157e4e12" /><Relationship Type="http://schemas.openxmlformats.org/officeDocument/2006/relationships/slide" Target="/ppt/slides/slide3.xml" Id="Re253154f955d44cd" /><Relationship Type="http://schemas.openxmlformats.org/officeDocument/2006/relationships/slide" Target="/ppt/slides/slide4.xml" Id="R64c7c359377b4f1d" /><Relationship Type="http://schemas.openxmlformats.org/officeDocument/2006/relationships/slide" Target="/ppt/slides/slide5.xml" Id="R11958fb4c54541a3" /><Relationship Type="http://schemas.openxmlformats.org/officeDocument/2006/relationships/slide" Target="/ppt/slides/slide6.xml" Id="R18399273bc284cc0" /><Relationship Type="http://schemas.openxmlformats.org/officeDocument/2006/relationships/slide" Target="/ppt/slides/slide7.xml" Id="Rbb3fa54b02d442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8429f0b60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d1366d2c54dea" /><Relationship Type="http://schemas.openxmlformats.org/officeDocument/2006/relationships/theme" Target="/ppt/slideMasters/theme/theme1.xml" Id="R41db7429426341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7d1366d2c54d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6d91e52a247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fc329902d4f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0c0a982b742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71e8b235f48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70378c21145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5965ff02848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f59e0af47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50 736 000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88 274 000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GKH INVEST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914 620 473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MADT INVEST AS</a:t>
            </a:r>
          </a:p>
        </p:txBody>
      </p:sp>
    </p:spTree>
  </p:cSld>
  <p:clrMapOvr>
    <a:masterClrMapping xmlns:a="http://schemas.openxmlformats.org/drawingml/2006/main"/>
  </p:clrMapOvr>
</p:sld>
</file>