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681072e5445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982680e704302"/>
  </p:sldMasterIdLst>
  <p:sldIdLst>
    <p:sldId xmlns:r="http://schemas.openxmlformats.org/officeDocument/2006/relationships" id="256" r:id="Rb29794469a5441fd"/>
    <p:sldId xmlns:r="http://schemas.openxmlformats.org/officeDocument/2006/relationships" id="257" r:id="Rf56129280d714ee3"/>
    <p:sldId xmlns:r="http://schemas.openxmlformats.org/officeDocument/2006/relationships" id="258" r:id="R3d1d73b546eb47a2"/>
    <p:sldId xmlns:r="http://schemas.openxmlformats.org/officeDocument/2006/relationships" id="259" r:id="Rb543efe89c974603"/>
    <p:sldId xmlns:r="http://schemas.openxmlformats.org/officeDocument/2006/relationships" id="260" r:id="Rdb1c3ba94c2d408a"/>
    <p:sldId xmlns:r="http://schemas.openxmlformats.org/officeDocument/2006/relationships" id="261" r:id="R4fd152154a4a48af"/>
    <p:sldId xmlns:r="http://schemas.openxmlformats.org/officeDocument/2006/relationships" id="262" r:id="Rc8a240abb28b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982680e704302" /><Relationship Type="http://schemas.openxmlformats.org/officeDocument/2006/relationships/slide" Target="/ppt/slides/slide1.xml" Id="Rb29794469a5441fd" /><Relationship Type="http://schemas.openxmlformats.org/officeDocument/2006/relationships/slide" Target="/ppt/slides/slide2.xml" Id="Rf56129280d714ee3" /><Relationship Type="http://schemas.openxmlformats.org/officeDocument/2006/relationships/slide" Target="/ppt/slides/slide3.xml" Id="R3d1d73b546eb47a2" /><Relationship Type="http://schemas.openxmlformats.org/officeDocument/2006/relationships/slide" Target="/ppt/slides/slide4.xml" Id="Rb543efe89c974603" /><Relationship Type="http://schemas.openxmlformats.org/officeDocument/2006/relationships/slide" Target="/ppt/slides/slide5.xml" Id="Rdb1c3ba94c2d408a" /><Relationship Type="http://schemas.openxmlformats.org/officeDocument/2006/relationships/slide" Target="/ppt/slides/slide6.xml" Id="R4fd152154a4a48af" /><Relationship Type="http://schemas.openxmlformats.org/officeDocument/2006/relationships/slide" Target="/ppt/slides/slide7.xml" Id="Rc8a240abb28b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72f3d4371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2a97006bf4fe3" /><Relationship Type="http://schemas.openxmlformats.org/officeDocument/2006/relationships/theme" Target="/ppt/slideMasters/theme/theme1.xml" Id="R424591694e3a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72a97006bf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c702221614d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f8fea78c740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7d99d88a9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afc1acd53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b8c9ce08845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612eb21934f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3f467509941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INVEST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18 569 449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54 909 559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62 800 761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CATHRINE JØRGENSDATTER HEJE BREKKE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914 621 739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