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68db7b42f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0c97e058c445e"/>
  </p:sldMasterIdLst>
  <p:sldIdLst>
    <p:sldId xmlns:r="http://schemas.openxmlformats.org/officeDocument/2006/relationships" id="256" r:id="R77a7bf3f55c24bbf"/>
    <p:sldId xmlns:r="http://schemas.openxmlformats.org/officeDocument/2006/relationships" id="257" r:id="R9c5e3abdf7a747e4"/>
    <p:sldId xmlns:r="http://schemas.openxmlformats.org/officeDocument/2006/relationships" id="258" r:id="Rfeb5aa065e724980"/>
    <p:sldId xmlns:r="http://schemas.openxmlformats.org/officeDocument/2006/relationships" id="259" r:id="R525be12e0ed945ef"/>
    <p:sldId xmlns:r="http://schemas.openxmlformats.org/officeDocument/2006/relationships" id="260" r:id="R25be5df8b2ca4894"/>
    <p:sldId xmlns:r="http://schemas.openxmlformats.org/officeDocument/2006/relationships" id="261" r:id="R2d0e9734be0a4fea"/>
    <p:sldId xmlns:r="http://schemas.openxmlformats.org/officeDocument/2006/relationships" id="262" r:id="R10c7f9c0f368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0c97e058c445e" /><Relationship Type="http://schemas.openxmlformats.org/officeDocument/2006/relationships/slide" Target="/ppt/slides/slide1.xml" Id="R77a7bf3f55c24bbf" /><Relationship Type="http://schemas.openxmlformats.org/officeDocument/2006/relationships/slide" Target="/ppt/slides/slide2.xml" Id="R9c5e3abdf7a747e4" /><Relationship Type="http://schemas.openxmlformats.org/officeDocument/2006/relationships/slide" Target="/ppt/slides/slide3.xml" Id="Rfeb5aa065e724980" /><Relationship Type="http://schemas.openxmlformats.org/officeDocument/2006/relationships/slide" Target="/ppt/slides/slide4.xml" Id="R525be12e0ed945ef" /><Relationship Type="http://schemas.openxmlformats.org/officeDocument/2006/relationships/slide" Target="/ppt/slides/slide5.xml" Id="R25be5df8b2ca4894" /><Relationship Type="http://schemas.openxmlformats.org/officeDocument/2006/relationships/slide" Target="/ppt/slides/slide6.xml" Id="R2d0e9734be0a4fea" /><Relationship Type="http://schemas.openxmlformats.org/officeDocument/2006/relationships/slide" Target="/ppt/slides/slide7.xml" Id="R10c7f9c0f368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bfe84582d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db7bc14f4b07" /><Relationship Type="http://schemas.openxmlformats.org/officeDocument/2006/relationships/theme" Target="/ppt/slideMasters/theme/theme1.xml" Id="R445b0d698f20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6db7bc14f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8be23905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c6db91f2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cda09a7e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3e6f0803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c5c39988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2e24e5f5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d6791f3e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−1 066 278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14 422 898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SYNNØVE JØRGENSDATTER HEJE HELDAL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