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5f9312aa8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f262ddf6a46a5"/>
  </p:sldMasterIdLst>
  <p:sldIdLst>
    <p:sldId xmlns:r="http://schemas.openxmlformats.org/officeDocument/2006/relationships" id="256" r:id="R31242ef9d2744371"/>
    <p:sldId xmlns:r="http://schemas.openxmlformats.org/officeDocument/2006/relationships" id="257" r:id="Rcd9cb5f799ff418c"/>
    <p:sldId xmlns:r="http://schemas.openxmlformats.org/officeDocument/2006/relationships" id="258" r:id="Rb59955f1ff894ef3"/>
    <p:sldId xmlns:r="http://schemas.openxmlformats.org/officeDocument/2006/relationships" id="259" r:id="R2ac4fdb67c034167"/>
    <p:sldId xmlns:r="http://schemas.openxmlformats.org/officeDocument/2006/relationships" id="260" r:id="Rdcb1978fa5bd4142"/>
    <p:sldId xmlns:r="http://schemas.openxmlformats.org/officeDocument/2006/relationships" id="261" r:id="Rd6c36a3aedfc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262ddf6a46a5" /><Relationship Type="http://schemas.openxmlformats.org/officeDocument/2006/relationships/slide" Target="/ppt/slides/slide1.xml" Id="R31242ef9d2744371" /><Relationship Type="http://schemas.openxmlformats.org/officeDocument/2006/relationships/slide" Target="/ppt/slides/slide2.xml" Id="Rcd9cb5f799ff418c" /><Relationship Type="http://schemas.openxmlformats.org/officeDocument/2006/relationships/slide" Target="/ppt/slides/slide3.xml" Id="Rb59955f1ff894ef3" /><Relationship Type="http://schemas.openxmlformats.org/officeDocument/2006/relationships/slide" Target="/ppt/slides/slide4.xml" Id="R2ac4fdb67c034167" /><Relationship Type="http://schemas.openxmlformats.org/officeDocument/2006/relationships/slide" Target="/ppt/slides/slide5.xml" Id="Rdcb1978fa5bd4142" /><Relationship Type="http://schemas.openxmlformats.org/officeDocument/2006/relationships/slide" Target="/ppt/slides/slide6.xml" Id="Rd6c36a3aedfc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f8b1a3a17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c9f141014a99" /><Relationship Type="http://schemas.openxmlformats.org/officeDocument/2006/relationships/theme" Target="/ppt/slideMasters/theme/theme1.xml" Id="R439248fb01e7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9c9f14101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b7ec0ad3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59249678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b00a388d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0a16814f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5459fa01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f495d5fb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