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bd30468c6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a0eb851e4438d"/>
  </p:sldMasterIdLst>
  <p:sldIdLst>
    <p:sldId xmlns:r="http://schemas.openxmlformats.org/officeDocument/2006/relationships" id="256" r:id="R7980b1004f194730"/>
    <p:sldId xmlns:r="http://schemas.openxmlformats.org/officeDocument/2006/relationships" id="257" r:id="Rce9afc240849467d"/>
    <p:sldId xmlns:r="http://schemas.openxmlformats.org/officeDocument/2006/relationships" id="258" r:id="R0ef28e40a7424717"/>
    <p:sldId xmlns:r="http://schemas.openxmlformats.org/officeDocument/2006/relationships" id="259" r:id="Rc03391b6bc324381"/>
    <p:sldId xmlns:r="http://schemas.openxmlformats.org/officeDocument/2006/relationships" id="260" r:id="R099aff40b59b4d49"/>
    <p:sldId xmlns:r="http://schemas.openxmlformats.org/officeDocument/2006/relationships" id="261" r:id="R26efa8b939584d43"/>
    <p:sldId xmlns:r="http://schemas.openxmlformats.org/officeDocument/2006/relationships" id="262" r:id="R9e314c14dd60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a0eb851e4438d" /><Relationship Type="http://schemas.openxmlformats.org/officeDocument/2006/relationships/slide" Target="/ppt/slides/slide1.xml" Id="R7980b1004f194730" /><Relationship Type="http://schemas.openxmlformats.org/officeDocument/2006/relationships/slide" Target="/ppt/slides/slide2.xml" Id="Rce9afc240849467d" /><Relationship Type="http://schemas.openxmlformats.org/officeDocument/2006/relationships/slide" Target="/ppt/slides/slide3.xml" Id="R0ef28e40a7424717" /><Relationship Type="http://schemas.openxmlformats.org/officeDocument/2006/relationships/slide" Target="/ppt/slides/slide4.xml" Id="Rc03391b6bc324381" /><Relationship Type="http://schemas.openxmlformats.org/officeDocument/2006/relationships/slide" Target="/ppt/slides/slide5.xml" Id="R099aff40b59b4d49" /><Relationship Type="http://schemas.openxmlformats.org/officeDocument/2006/relationships/slide" Target="/ppt/slides/slide6.xml" Id="R26efa8b939584d43" /><Relationship Type="http://schemas.openxmlformats.org/officeDocument/2006/relationships/slide" Target="/ppt/slides/slide7.xml" Id="R9e314c14dd60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d0195c5e1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7074194f14032" /><Relationship Type="http://schemas.openxmlformats.org/officeDocument/2006/relationships/theme" Target="/ppt/slideMasters/theme/theme1.xml" Id="Rc60a29dd390946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77074194f140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c17383a40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96b48531944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2edabffb9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fa0ce47f4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88c67402d4a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c9b54e1fd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3b8a7bcd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