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47b67848a3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07c7d03a84e51"/>
  </p:sldMasterIdLst>
  <p:sldIdLst>
    <p:sldId xmlns:r="http://schemas.openxmlformats.org/officeDocument/2006/relationships" id="256" r:id="R4c0640a7e10b4b22"/>
    <p:sldId xmlns:r="http://schemas.openxmlformats.org/officeDocument/2006/relationships" id="257" r:id="R5d1eab8f9091409f"/>
    <p:sldId xmlns:r="http://schemas.openxmlformats.org/officeDocument/2006/relationships" id="258" r:id="R77de8702987442f0"/>
    <p:sldId xmlns:r="http://schemas.openxmlformats.org/officeDocument/2006/relationships" id="259" r:id="Ra43347137a914c7f"/>
    <p:sldId xmlns:r="http://schemas.openxmlformats.org/officeDocument/2006/relationships" id="260" r:id="Rd50b380d29a54c0d"/>
    <p:sldId xmlns:r="http://schemas.openxmlformats.org/officeDocument/2006/relationships" id="261" r:id="R2eb1158483a2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07c7d03a84e51" /><Relationship Type="http://schemas.openxmlformats.org/officeDocument/2006/relationships/slide" Target="/ppt/slides/slide1.xml" Id="R4c0640a7e10b4b22" /><Relationship Type="http://schemas.openxmlformats.org/officeDocument/2006/relationships/slide" Target="/ppt/slides/slide2.xml" Id="R5d1eab8f9091409f" /><Relationship Type="http://schemas.openxmlformats.org/officeDocument/2006/relationships/slide" Target="/ppt/slides/slide3.xml" Id="R77de8702987442f0" /><Relationship Type="http://schemas.openxmlformats.org/officeDocument/2006/relationships/slide" Target="/ppt/slides/slide4.xml" Id="Ra43347137a914c7f" /><Relationship Type="http://schemas.openxmlformats.org/officeDocument/2006/relationships/slide" Target="/ppt/slides/slide5.xml" Id="Rd50b380d29a54c0d" /><Relationship Type="http://schemas.openxmlformats.org/officeDocument/2006/relationships/slide" Target="/ppt/slides/slide6.xml" Id="R2eb1158483a2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e78b10a24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5d2dfa9f0439a" /><Relationship Type="http://schemas.openxmlformats.org/officeDocument/2006/relationships/theme" Target="/ppt/slideMasters/theme/theme1.xml" Id="Rfb584757bd77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5d2dfa9f043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7ef53ede4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ee4283082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dfb757e0d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72c83f2e2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0792572e4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b444981ea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MEISFJORD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MEISFJORD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39 779 814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474 124 750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474 344 620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Meisfjord, Rostockgata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914 631 866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