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40112c24ea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a1d820e9fb4ae9"/>
  </p:sldMasterIdLst>
  <p:sldIdLst>
    <p:sldId xmlns:r="http://schemas.openxmlformats.org/officeDocument/2006/relationships" id="256" r:id="R05add896b16f4f74"/>
    <p:sldId xmlns:r="http://schemas.openxmlformats.org/officeDocument/2006/relationships" id="257" r:id="Ra45b91ee0550433f"/>
    <p:sldId xmlns:r="http://schemas.openxmlformats.org/officeDocument/2006/relationships" id="258" r:id="R97fc361e92334cec"/>
    <p:sldId xmlns:r="http://schemas.openxmlformats.org/officeDocument/2006/relationships" id="259" r:id="Rf2d036f75ab84d59"/>
    <p:sldId xmlns:r="http://schemas.openxmlformats.org/officeDocument/2006/relationships" id="260" r:id="R3b675e0c934f4eef"/>
    <p:sldId xmlns:r="http://schemas.openxmlformats.org/officeDocument/2006/relationships" id="261" r:id="Rd19f95fd53f24cc9"/>
    <p:sldId xmlns:r="http://schemas.openxmlformats.org/officeDocument/2006/relationships" id="262" r:id="R9f270eca1e8542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1d820e9fb4ae9" /><Relationship Type="http://schemas.openxmlformats.org/officeDocument/2006/relationships/slide" Target="/ppt/slides/slide1.xml" Id="R05add896b16f4f74" /><Relationship Type="http://schemas.openxmlformats.org/officeDocument/2006/relationships/slide" Target="/ppt/slides/slide2.xml" Id="Ra45b91ee0550433f" /><Relationship Type="http://schemas.openxmlformats.org/officeDocument/2006/relationships/slide" Target="/ppt/slides/slide3.xml" Id="R97fc361e92334cec" /><Relationship Type="http://schemas.openxmlformats.org/officeDocument/2006/relationships/slide" Target="/ppt/slides/slide4.xml" Id="Rf2d036f75ab84d59" /><Relationship Type="http://schemas.openxmlformats.org/officeDocument/2006/relationships/slide" Target="/ppt/slides/slide5.xml" Id="R3b675e0c934f4eef" /><Relationship Type="http://schemas.openxmlformats.org/officeDocument/2006/relationships/slide" Target="/ppt/slides/slide6.xml" Id="Rd19f95fd53f24cc9" /><Relationship Type="http://schemas.openxmlformats.org/officeDocument/2006/relationships/slide" Target="/ppt/slides/slide7.xml" Id="R9f270eca1e8542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f748d82ea44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565aa268340cf" /><Relationship Type="http://schemas.openxmlformats.org/officeDocument/2006/relationships/theme" Target="/ppt/slideMasters/theme/theme1.xml" Id="Rb4bfba1478234d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565aa268340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3d19a8689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4bf484d0b4b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7670207774f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0ea5aefbd48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52ae4a2d941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8c262c52c43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ba73a500c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STENBAKK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STENBAKK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232 651 006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234 942 559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237 319 751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STENBAKK EKANGER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914 632 536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