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3c5627031e141a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fdcbf5819b1445c"/>
  </p:sldMasterIdLst>
  <p:sldIdLst>
    <p:sldId xmlns:r="http://schemas.openxmlformats.org/officeDocument/2006/relationships" id="256" r:id="Re75490936523446a"/>
    <p:sldId xmlns:r="http://schemas.openxmlformats.org/officeDocument/2006/relationships" id="257" r:id="Re3a2e56ac3644cf4"/>
    <p:sldId xmlns:r="http://schemas.openxmlformats.org/officeDocument/2006/relationships" id="258" r:id="R65f94efcb86a4c5e"/>
    <p:sldId xmlns:r="http://schemas.openxmlformats.org/officeDocument/2006/relationships" id="259" r:id="R7308fbe890404a44"/>
    <p:sldId xmlns:r="http://schemas.openxmlformats.org/officeDocument/2006/relationships" id="260" r:id="R6cd9859059db427f"/>
    <p:sldId xmlns:r="http://schemas.openxmlformats.org/officeDocument/2006/relationships" id="261" r:id="R77bec79c8b7b4bb1"/>
    <p:sldId xmlns:r="http://schemas.openxmlformats.org/officeDocument/2006/relationships" id="262" r:id="Ra20fd300bf60423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dcbf5819b1445c" /><Relationship Type="http://schemas.openxmlformats.org/officeDocument/2006/relationships/slide" Target="/ppt/slides/slide1.xml" Id="Re75490936523446a" /><Relationship Type="http://schemas.openxmlformats.org/officeDocument/2006/relationships/slide" Target="/ppt/slides/slide2.xml" Id="Re3a2e56ac3644cf4" /><Relationship Type="http://schemas.openxmlformats.org/officeDocument/2006/relationships/slide" Target="/ppt/slides/slide3.xml" Id="R65f94efcb86a4c5e" /><Relationship Type="http://schemas.openxmlformats.org/officeDocument/2006/relationships/slide" Target="/ppt/slides/slide4.xml" Id="R7308fbe890404a44" /><Relationship Type="http://schemas.openxmlformats.org/officeDocument/2006/relationships/slide" Target="/ppt/slides/slide5.xml" Id="R6cd9859059db427f" /><Relationship Type="http://schemas.openxmlformats.org/officeDocument/2006/relationships/slide" Target="/ppt/slides/slide6.xml" Id="R77bec79c8b7b4bb1" /><Relationship Type="http://schemas.openxmlformats.org/officeDocument/2006/relationships/slide" Target="/ppt/slides/slide7.xml" Id="Ra20fd300bf60423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80b14c89614d2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aa9f5713ae4f72" /><Relationship Type="http://schemas.openxmlformats.org/officeDocument/2006/relationships/theme" Target="/ppt/slideMasters/theme/theme1.xml" Id="R4bd84719e8eb439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faa9f5713ae4f7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430537c1cc478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d5819c87ef4f4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94136d3381497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1596b8e804483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b3596db94047a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6c023b0c51421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d4cd05c9c84da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PIS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PIS INVEST AS ble etablert [år] og holder til i Harstad.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1 830 000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1 365 881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7 054 571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81 171 846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88 468 754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 INGE STRAND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Solveien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9411 Harstad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914 633 087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PIS INVEST AS</a:t>
            </a:r>
          </a:p>
        </p:txBody>
      </p:sp>
    </p:spTree>
  </p:cSld>
  <p:clrMapOvr>
    <a:masterClrMapping xmlns:a="http://schemas.openxmlformats.org/drawingml/2006/main"/>
  </p:clrMapOvr>
</p:sld>
</file>