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3faf26482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fb6be4d064a32"/>
  </p:sldMasterIdLst>
  <p:sldIdLst>
    <p:sldId xmlns:r="http://schemas.openxmlformats.org/officeDocument/2006/relationships" id="256" r:id="R039b80d3e07c4e38"/>
    <p:sldId xmlns:r="http://schemas.openxmlformats.org/officeDocument/2006/relationships" id="257" r:id="R1d9b63de14d64452"/>
    <p:sldId xmlns:r="http://schemas.openxmlformats.org/officeDocument/2006/relationships" id="258" r:id="R30db286fd6ed446c"/>
    <p:sldId xmlns:r="http://schemas.openxmlformats.org/officeDocument/2006/relationships" id="259" r:id="R286d1a9e7cfd4313"/>
    <p:sldId xmlns:r="http://schemas.openxmlformats.org/officeDocument/2006/relationships" id="260" r:id="R64dde13c7d4f44eb"/>
    <p:sldId xmlns:r="http://schemas.openxmlformats.org/officeDocument/2006/relationships" id="261" r:id="R562b14a123344089"/>
    <p:sldId xmlns:r="http://schemas.openxmlformats.org/officeDocument/2006/relationships" id="262" r:id="R9352d1a3f73146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fb6be4d064a32" /><Relationship Type="http://schemas.openxmlformats.org/officeDocument/2006/relationships/slide" Target="/ppt/slides/slide1.xml" Id="R039b80d3e07c4e38" /><Relationship Type="http://schemas.openxmlformats.org/officeDocument/2006/relationships/slide" Target="/ppt/slides/slide2.xml" Id="R1d9b63de14d64452" /><Relationship Type="http://schemas.openxmlformats.org/officeDocument/2006/relationships/slide" Target="/ppt/slides/slide3.xml" Id="R30db286fd6ed446c" /><Relationship Type="http://schemas.openxmlformats.org/officeDocument/2006/relationships/slide" Target="/ppt/slides/slide4.xml" Id="R286d1a9e7cfd4313" /><Relationship Type="http://schemas.openxmlformats.org/officeDocument/2006/relationships/slide" Target="/ppt/slides/slide5.xml" Id="R64dde13c7d4f44eb" /><Relationship Type="http://schemas.openxmlformats.org/officeDocument/2006/relationships/slide" Target="/ppt/slides/slide6.xml" Id="R562b14a123344089" /><Relationship Type="http://schemas.openxmlformats.org/officeDocument/2006/relationships/slide" Target="/ppt/slides/slide7.xml" Id="R9352d1a3f73146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f4af4cdb14c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3e54ef8e1486d" /><Relationship Type="http://schemas.openxmlformats.org/officeDocument/2006/relationships/theme" Target="/ppt/slideMasters/theme/theme1.xml" Id="R28efb179b1a1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13e54ef8e1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f02a8f6ad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6c3930efb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2a2686e89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ae8f070b0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b92d3c352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a6e703eee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c7bcff1aa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LØVÅSTOMTA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LØVÅSTOMTA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16 665 701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20 029 238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RL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914 634 709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LØVÅSTOMTA INVEST AS</a:t>
            </a:r>
          </a:p>
        </p:txBody>
      </p:sp>
    </p:spTree>
  </p:cSld>
  <p:clrMapOvr>
    <a:masterClrMapping xmlns:a="http://schemas.openxmlformats.org/drawingml/2006/main"/>
  </p:clrMapOvr>
</p:sld>
</file>