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76dc94f11f4b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00f1a128444be6"/>
  </p:sldMasterIdLst>
  <p:sldIdLst>
    <p:sldId xmlns:r="http://schemas.openxmlformats.org/officeDocument/2006/relationships" id="256" r:id="R5c499fa19ea34872"/>
    <p:sldId xmlns:r="http://schemas.openxmlformats.org/officeDocument/2006/relationships" id="257" r:id="R04528a36f2d64433"/>
    <p:sldId xmlns:r="http://schemas.openxmlformats.org/officeDocument/2006/relationships" id="258" r:id="R48201c9d04b1437b"/>
    <p:sldId xmlns:r="http://schemas.openxmlformats.org/officeDocument/2006/relationships" id="259" r:id="Ref1aa9ecd387439e"/>
    <p:sldId xmlns:r="http://schemas.openxmlformats.org/officeDocument/2006/relationships" id="260" r:id="Radefdd9d74f24b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0f1a128444be6" /><Relationship Type="http://schemas.openxmlformats.org/officeDocument/2006/relationships/slide" Target="/ppt/slides/slide1.xml" Id="R5c499fa19ea34872" /><Relationship Type="http://schemas.openxmlformats.org/officeDocument/2006/relationships/slide" Target="/ppt/slides/slide2.xml" Id="R04528a36f2d64433" /><Relationship Type="http://schemas.openxmlformats.org/officeDocument/2006/relationships/slide" Target="/ppt/slides/slide3.xml" Id="R48201c9d04b1437b" /><Relationship Type="http://schemas.openxmlformats.org/officeDocument/2006/relationships/slide" Target="/ppt/slides/slide4.xml" Id="Ref1aa9ecd387439e" /><Relationship Type="http://schemas.openxmlformats.org/officeDocument/2006/relationships/slide" Target="/ppt/slides/slide5.xml" Id="Radefdd9d74f24b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106b7a6d44d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7076b53c34e42" /><Relationship Type="http://schemas.openxmlformats.org/officeDocument/2006/relationships/theme" Target="/ppt/slideMasters/theme/theme1.xml" Id="R98d10e1b48514e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37076b53c34e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5f2d15ac7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8020df9a049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35e7af87a4e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5f2170ef441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cd83ba97240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NÆRINGSVIRKSOMHET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NÆRINGSVIRKSOMHET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914 657 253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