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b1fea91b3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b5f700c1645b0"/>
  </p:sldMasterIdLst>
  <p:sldIdLst>
    <p:sldId xmlns:r="http://schemas.openxmlformats.org/officeDocument/2006/relationships" id="256" r:id="Re8fb66f2046d45ec"/>
    <p:sldId xmlns:r="http://schemas.openxmlformats.org/officeDocument/2006/relationships" id="257" r:id="Ra87686d967c54003"/>
    <p:sldId xmlns:r="http://schemas.openxmlformats.org/officeDocument/2006/relationships" id="258" r:id="R0a84952734624308"/>
    <p:sldId xmlns:r="http://schemas.openxmlformats.org/officeDocument/2006/relationships" id="259" r:id="R025d0721e02d490c"/>
    <p:sldId xmlns:r="http://schemas.openxmlformats.org/officeDocument/2006/relationships" id="260" r:id="Re8d9c692d28e48e5"/>
    <p:sldId xmlns:r="http://schemas.openxmlformats.org/officeDocument/2006/relationships" id="261" r:id="R6dc9897a48a04319"/>
    <p:sldId xmlns:r="http://schemas.openxmlformats.org/officeDocument/2006/relationships" id="262" r:id="Rac46c9a99875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b5f700c1645b0" /><Relationship Type="http://schemas.openxmlformats.org/officeDocument/2006/relationships/slide" Target="/ppt/slides/slide1.xml" Id="Re8fb66f2046d45ec" /><Relationship Type="http://schemas.openxmlformats.org/officeDocument/2006/relationships/slide" Target="/ppt/slides/slide2.xml" Id="Ra87686d967c54003" /><Relationship Type="http://schemas.openxmlformats.org/officeDocument/2006/relationships/slide" Target="/ppt/slides/slide3.xml" Id="R0a84952734624308" /><Relationship Type="http://schemas.openxmlformats.org/officeDocument/2006/relationships/slide" Target="/ppt/slides/slide4.xml" Id="R025d0721e02d490c" /><Relationship Type="http://schemas.openxmlformats.org/officeDocument/2006/relationships/slide" Target="/ppt/slides/slide5.xml" Id="Re8d9c692d28e48e5" /><Relationship Type="http://schemas.openxmlformats.org/officeDocument/2006/relationships/slide" Target="/ppt/slides/slide6.xml" Id="R6dc9897a48a04319" /><Relationship Type="http://schemas.openxmlformats.org/officeDocument/2006/relationships/slide" Target="/ppt/slides/slide7.xml" Id="Rac46c9a99875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343e893c8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64dad8354d28" /><Relationship Type="http://schemas.openxmlformats.org/officeDocument/2006/relationships/theme" Target="/ppt/slideMasters/theme/theme1.xml" Id="R2277eba2542c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b64dad835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c73e44e3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4d42a54a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e35c51e5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14822260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8a7a153a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103c0c1b46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6f53623a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