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d61c332dcf45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09980b21d24f77"/>
  </p:sldMasterIdLst>
  <p:sldIdLst>
    <p:sldId xmlns:r="http://schemas.openxmlformats.org/officeDocument/2006/relationships" id="256" r:id="Ra7052c2fed6a4c9d"/>
    <p:sldId xmlns:r="http://schemas.openxmlformats.org/officeDocument/2006/relationships" id="257" r:id="R808567034742497f"/>
    <p:sldId xmlns:r="http://schemas.openxmlformats.org/officeDocument/2006/relationships" id="258" r:id="Rfbcdf8a2e5f14e47"/>
    <p:sldId xmlns:r="http://schemas.openxmlformats.org/officeDocument/2006/relationships" id="259" r:id="Rd4b6e52fe34a40b8"/>
    <p:sldId xmlns:r="http://schemas.openxmlformats.org/officeDocument/2006/relationships" id="260" r:id="Rd25b3ee55c8147b0"/>
    <p:sldId xmlns:r="http://schemas.openxmlformats.org/officeDocument/2006/relationships" id="261" r:id="R14aaf87be4f444d8"/>
    <p:sldId xmlns:r="http://schemas.openxmlformats.org/officeDocument/2006/relationships" id="262" r:id="Rbaf90873a05c45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09980b21d24f77" /><Relationship Type="http://schemas.openxmlformats.org/officeDocument/2006/relationships/slide" Target="/ppt/slides/slide1.xml" Id="Ra7052c2fed6a4c9d" /><Relationship Type="http://schemas.openxmlformats.org/officeDocument/2006/relationships/slide" Target="/ppt/slides/slide2.xml" Id="R808567034742497f" /><Relationship Type="http://schemas.openxmlformats.org/officeDocument/2006/relationships/slide" Target="/ppt/slides/slide3.xml" Id="Rfbcdf8a2e5f14e47" /><Relationship Type="http://schemas.openxmlformats.org/officeDocument/2006/relationships/slide" Target="/ppt/slides/slide4.xml" Id="Rd4b6e52fe34a40b8" /><Relationship Type="http://schemas.openxmlformats.org/officeDocument/2006/relationships/slide" Target="/ppt/slides/slide5.xml" Id="Rd25b3ee55c8147b0" /><Relationship Type="http://schemas.openxmlformats.org/officeDocument/2006/relationships/slide" Target="/ppt/slides/slide6.xml" Id="R14aaf87be4f444d8" /><Relationship Type="http://schemas.openxmlformats.org/officeDocument/2006/relationships/slide" Target="/ppt/slides/slide7.xml" Id="Rbaf90873a05c45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9f33201ad64e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810e2164f4484" /><Relationship Type="http://schemas.openxmlformats.org/officeDocument/2006/relationships/theme" Target="/ppt/slideMasters/theme/theme1.xml" Id="R03756b1940704c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e810e2164f44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a8e1a7c414b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bb5582be54f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8185b621541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aea001ca64e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1415373fb41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95a08da2348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d51117f2142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KVARV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KVARV AS ble etablert [år] og holder til i Kverva.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−35 715 000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1 081 753 000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3 564 350 000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4 822 439 000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MAGNAR WITZØE  –  96,8 %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CREOS INVEST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WITZØE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KVARV AS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MAGNAR WITZØE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KVARV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7266 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914 719 828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