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e723b4a95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15be4c81a4f59"/>
  </p:sldMasterIdLst>
  <p:sldIdLst>
    <p:sldId xmlns:r="http://schemas.openxmlformats.org/officeDocument/2006/relationships" id="256" r:id="Ra3a1efc2fbb74721"/>
    <p:sldId xmlns:r="http://schemas.openxmlformats.org/officeDocument/2006/relationships" id="257" r:id="Rc06626c60a9c472f"/>
    <p:sldId xmlns:r="http://schemas.openxmlformats.org/officeDocument/2006/relationships" id="258" r:id="Rdc520b17e1ca4b8c"/>
    <p:sldId xmlns:r="http://schemas.openxmlformats.org/officeDocument/2006/relationships" id="259" r:id="R4c61a4cc46024ceb"/>
    <p:sldId xmlns:r="http://schemas.openxmlformats.org/officeDocument/2006/relationships" id="260" r:id="Rcb4081ce2278405d"/>
    <p:sldId xmlns:r="http://schemas.openxmlformats.org/officeDocument/2006/relationships" id="261" r:id="Rd7b3115d66604e57"/>
    <p:sldId xmlns:r="http://schemas.openxmlformats.org/officeDocument/2006/relationships" id="262" r:id="Rc5c5827ee5aa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15be4c81a4f59" /><Relationship Type="http://schemas.openxmlformats.org/officeDocument/2006/relationships/slide" Target="/ppt/slides/slide1.xml" Id="Ra3a1efc2fbb74721" /><Relationship Type="http://schemas.openxmlformats.org/officeDocument/2006/relationships/slide" Target="/ppt/slides/slide2.xml" Id="Rc06626c60a9c472f" /><Relationship Type="http://schemas.openxmlformats.org/officeDocument/2006/relationships/slide" Target="/ppt/slides/slide3.xml" Id="Rdc520b17e1ca4b8c" /><Relationship Type="http://schemas.openxmlformats.org/officeDocument/2006/relationships/slide" Target="/ppt/slides/slide4.xml" Id="R4c61a4cc46024ceb" /><Relationship Type="http://schemas.openxmlformats.org/officeDocument/2006/relationships/slide" Target="/ppt/slides/slide5.xml" Id="Rcb4081ce2278405d" /><Relationship Type="http://schemas.openxmlformats.org/officeDocument/2006/relationships/slide" Target="/ppt/slides/slide6.xml" Id="Rd7b3115d66604e57" /><Relationship Type="http://schemas.openxmlformats.org/officeDocument/2006/relationships/slide" Target="/ppt/slides/slide7.xml" Id="Rc5c5827ee5aa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5b2d47908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28dd6d664bbd" /><Relationship Type="http://schemas.openxmlformats.org/officeDocument/2006/relationships/theme" Target="/ppt/slideMasters/theme/theme1.xml" Id="Ra62f29e0cb5b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e28dd6d66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2a94d227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e0ef5d3a6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a4f979f2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66774ee2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8bd9ace2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95eeb01ae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f15bcd6d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