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1411c8e43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0386899ec412d"/>
  </p:sldMasterIdLst>
  <p:sldIdLst>
    <p:sldId xmlns:r="http://schemas.openxmlformats.org/officeDocument/2006/relationships" id="256" r:id="R27909cee26e24f2b"/>
    <p:sldId xmlns:r="http://schemas.openxmlformats.org/officeDocument/2006/relationships" id="257" r:id="Rb947acc8eb354059"/>
    <p:sldId xmlns:r="http://schemas.openxmlformats.org/officeDocument/2006/relationships" id="258" r:id="Rb559f0bddaf04deb"/>
    <p:sldId xmlns:r="http://schemas.openxmlformats.org/officeDocument/2006/relationships" id="259" r:id="Raa42c1a0247047fd"/>
    <p:sldId xmlns:r="http://schemas.openxmlformats.org/officeDocument/2006/relationships" id="260" r:id="R3b9a470c0052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0386899ec412d" /><Relationship Type="http://schemas.openxmlformats.org/officeDocument/2006/relationships/slide" Target="/ppt/slides/slide1.xml" Id="R27909cee26e24f2b" /><Relationship Type="http://schemas.openxmlformats.org/officeDocument/2006/relationships/slide" Target="/ppt/slides/slide2.xml" Id="Rb947acc8eb354059" /><Relationship Type="http://schemas.openxmlformats.org/officeDocument/2006/relationships/slide" Target="/ppt/slides/slide3.xml" Id="Rb559f0bddaf04deb" /><Relationship Type="http://schemas.openxmlformats.org/officeDocument/2006/relationships/slide" Target="/ppt/slides/slide4.xml" Id="Raa42c1a0247047fd" /><Relationship Type="http://schemas.openxmlformats.org/officeDocument/2006/relationships/slide" Target="/ppt/slides/slide5.xml" Id="R3b9a470c0052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f3a459edb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7cb365cd4bcd" /><Relationship Type="http://schemas.openxmlformats.org/officeDocument/2006/relationships/theme" Target="/ppt/slideMasters/theme/theme1.xml" Id="R66254bdd0e63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67cb365cd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a6db3d60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b8e8addf0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f02a1722c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127e355b3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b74b0062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BYGDALAG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BYGDALAG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BYGDALAG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BYGDALAG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BYGDALAG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BYGDALAG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Flakke, Lynghaugane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914 741 343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BYGDALAG</a:t>
            </a:r>
          </a:p>
        </p:txBody>
      </p:sp>
    </p:spTree>
  </p:cSld>
  <p:clrMapOvr>
    <a:masterClrMapping xmlns:a="http://schemas.openxmlformats.org/drawingml/2006/main"/>
  </p:clrMapOvr>
</p:sld>
</file>