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5f2441acc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cc3f8fd50497f"/>
  </p:sldMasterIdLst>
  <p:sldIdLst>
    <p:sldId xmlns:r="http://schemas.openxmlformats.org/officeDocument/2006/relationships" id="256" r:id="R4413103842054f41"/>
    <p:sldId xmlns:r="http://schemas.openxmlformats.org/officeDocument/2006/relationships" id="257" r:id="Rf8018d2671dc432f"/>
    <p:sldId xmlns:r="http://schemas.openxmlformats.org/officeDocument/2006/relationships" id="258" r:id="R1fa032e397e14967"/>
    <p:sldId xmlns:r="http://schemas.openxmlformats.org/officeDocument/2006/relationships" id="259" r:id="R60defc7ada7a4478"/>
    <p:sldId xmlns:r="http://schemas.openxmlformats.org/officeDocument/2006/relationships" id="260" r:id="R6ffdd1b5985049e6"/>
    <p:sldId xmlns:r="http://schemas.openxmlformats.org/officeDocument/2006/relationships" id="261" r:id="R8cc8e2341c5c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cc3f8fd50497f" /><Relationship Type="http://schemas.openxmlformats.org/officeDocument/2006/relationships/slide" Target="/ppt/slides/slide1.xml" Id="R4413103842054f41" /><Relationship Type="http://schemas.openxmlformats.org/officeDocument/2006/relationships/slide" Target="/ppt/slides/slide2.xml" Id="Rf8018d2671dc432f" /><Relationship Type="http://schemas.openxmlformats.org/officeDocument/2006/relationships/slide" Target="/ppt/slides/slide3.xml" Id="R1fa032e397e14967" /><Relationship Type="http://schemas.openxmlformats.org/officeDocument/2006/relationships/slide" Target="/ppt/slides/slide4.xml" Id="R60defc7ada7a4478" /><Relationship Type="http://schemas.openxmlformats.org/officeDocument/2006/relationships/slide" Target="/ppt/slides/slide5.xml" Id="R6ffdd1b5985049e6" /><Relationship Type="http://schemas.openxmlformats.org/officeDocument/2006/relationships/slide" Target="/ppt/slides/slide6.xml" Id="R8cc8e2341c5c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eafdfef26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876dde1be4a0b" /><Relationship Type="http://schemas.openxmlformats.org/officeDocument/2006/relationships/theme" Target="/ppt/slideMasters/theme/theme1.xml" Id="R9f77764e71ef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876dde1be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ba5867edd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055bd8e13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be080438f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c087727d1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2613fd033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ace85d6bc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phe@okonomistyring.no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914 744 113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