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66aa3188b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9dacc86224bcf"/>
  </p:sldMasterIdLst>
  <p:sldIdLst>
    <p:sldId xmlns:r="http://schemas.openxmlformats.org/officeDocument/2006/relationships" id="256" r:id="R5aa72efc45ff4fe6"/>
    <p:sldId xmlns:r="http://schemas.openxmlformats.org/officeDocument/2006/relationships" id="257" r:id="R3e8ab026a7274e87"/>
    <p:sldId xmlns:r="http://schemas.openxmlformats.org/officeDocument/2006/relationships" id="258" r:id="R1438371d97494216"/>
    <p:sldId xmlns:r="http://schemas.openxmlformats.org/officeDocument/2006/relationships" id="259" r:id="R8b4a7c3fd3c74b58"/>
    <p:sldId xmlns:r="http://schemas.openxmlformats.org/officeDocument/2006/relationships" id="260" r:id="Rfd7811889a73418d"/>
    <p:sldId xmlns:r="http://schemas.openxmlformats.org/officeDocument/2006/relationships" id="261" r:id="R87ada23c851d4521"/>
    <p:sldId xmlns:r="http://schemas.openxmlformats.org/officeDocument/2006/relationships" id="262" r:id="R87db3d753dd8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9dacc86224bcf" /><Relationship Type="http://schemas.openxmlformats.org/officeDocument/2006/relationships/slide" Target="/ppt/slides/slide1.xml" Id="R5aa72efc45ff4fe6" /><Relationship Type="http://schemas.openxmlformats.org/officeDocument/2006/relationships/slide" Target="/ppt/slides/slide2.xml" Id="R3e8ab026a7274e87" /><Relationship Type="http://schemas.openxmlformats.org/officeDocument/2006/relationships/slide" Target="/ppt/slides/slide3.xml" Id="R1438371d97494216" /><Relationship Type="http://schemas.openxmlformats.org/officeDocument/2006/relationships/slide" Target="/ppt/slides/slide4.xml" Id="R8b4a7c3fd3c74b58" /><Relationship Type="http://schemas.openxmlformats.org/officeDocument/2006/relationships/slide" Target="/ppt/slides/slide5.xml" Id="Rfd7811889a73418d" /><Relationship Type="http://schemas.openxmlformats.org/officeDocument/2006/relationships/slide" Target="/ppt/slides/slide6.xml" Id="R87ada23c851d4521" /><Relationship Type="http://schemas.openxmlformats.org/officeDocument/2006/relationships/slide" Target="/ppt/slides/slide7.xml" Id="R87db3d753dd8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d4886ca8c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993ca1fc420d" /><Relationship Type="http://schemas.openxmlformats.org/officeDocument/2006/relationships/theme" Target="/ppt/slideMasters/theme/theme1.xml" Id="R5e45c51ad20c48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6993ca1fc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cd4d12d6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2b4a790cd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e5e8f98f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0dca499ee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bc9e6609f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b35312db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1343f1d73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PESOM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PESOM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2 501 050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PER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phe@okonomistyring.no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914 744 113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