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97e6b3d64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3031fad1741ba"/>
  </p:sldMasterIdLst>
  <p:sldIdLst>
    <p:sldId xmlns:r="http://schemas.openxmlformats.org/officeDocument/2006/relationships" id="256" r:id="Rcc9d11a9dcbb414d"/>
    <p:sldId xmlns:r="http://schemas.openxmlformats.org/officeDocument/2006/relationships" id="257" r:id="R4a6c02d8fc6949be"/>
    <p:sldId xmlns:r="http://schemas.openxmlformats.org/officeDocument/2006/relationships" id="258" r:id="R1fefda7665ac4169"/>
    <p:sldId xmlns:r="http://schemas.openxmlformats.org/officeDocument/2006/relationships" id="259" r:id="Radb94b5410f6456b"/>
    <p:sldId xmlns:r="http://schemas.openxmlformats.org/officeDocument/2006/relationships" id="260" r:id="Ra8d86cb773e34186"/>
    <p:sldId xmlns:r="http://schemas.openxmlformats.org/officeDocument/2006/relationships" id="261" r:id="R470a9cda13c448a8"/>
    <p:sldId xmlns:r="http://schemas.openxmlformats.org/officeDocument/2006/relationships" id="262" r:id="Rab5781c33065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3031fad1741ba" /><Relationship Type="http://schemas.openxmlformats.org/officeDocument/2006/relationships/slide" Target="/ppt/slides/slide1.xml" Id="Rcc9d11a9dcbb414d" /><Relationship Type="http://schemas.openxmlformats.org/officeDocument/2006/relationships/slide" Target="/ppt/slides/slide2.xml" Id="R4a6c02d8fc6949be" /><Relationship Type="http://schemas.openxmlformats.org/officeDocument/2006/relationships/slide" Target="/ppt/slides/slide3.xml" Id="R1fefda7665ac4169" /><Relationship Type="http://schemas.openxmlformats.org/officeDocument/2006/relationships/slide" Target="/ppt/slides/slide4.xml" Id="Radb94b5410f6456b" /><Relationship Type="http://schemas.openxmlformats.org/officeDocument/2006/relationships/slide" Target="/ppt/slides/slide5.xml" Id="Ra8d86cb773e34186" /><Relationship Type="http://schemas.openxmlformats.org/officeDocument/2006/relationships/slide" Target="/ppt/slides/slide6.xml" Id="R470a9cda13c448a8" /><Relationship Type="http://schemas.openxmlformats.org/officeDocument/2006/relationships/slide" Target="/ppt/slides/slide7.xml" Id="Rab5781c33065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b825c5ed4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740e2f41346eb" /><Relationship Type="http://schemas.openxmlformats.org/officeDocument/2006/relationships/theme" Target="/ppt/slideMasters/theme/theme1.xml" Id="R2afd925a3db9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740e2f413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10437751f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2b51b0179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141a84c1c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dd52c814b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b5303cc51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fc99418c43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5caf397e9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NORDPILAN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22 763 914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22 960 114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STEINVIK ULRIK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914 751 225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NORDPILAN AS</a:t>
            </a:r>
          </a:p>
        </p:txBody>
      </p:sp>
    </p:spTree>
  </p:cSld>
  <p:clrMapOvr>
    <a:masterClrMapping xmlns:a="http://schemas.openxmlformats.org/drawingml/2006/main"/>
  </p:clrMapOvr>
</p:sld>
</file>