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ed4e21c5e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7322ed96441d7"/>
  </p:sldMasterIdLst>
  <p:sldIdLst>
    <p:sldId xmlns:r="http://schemas.openxmlformats.org/officeDocument/2006/relationships" id="256" r:id="Rdbd3c853726e4d7e"/>
    <p:sldId xmlns:r="http://schemas.openxmlformats.org/officeDocument/2006/relationships" id="257" r:id="R06ef0bf29e434425"/>
    <p:sldId xmlns:r="http://schemas.openxmlformats.org/officeDocument/2006/relationships" id="258" r:id="R4526cc8fb99148cd"/>
    <p:sldId xmlns:r="http://schemas.openxmlformats.org/officeDocument/2006/relationships" id="259" r:id="R60264be3c2c64847"/>
    <p:sldId xmlns:r="http://schemas.openxmlformats.org/officeDocument/2006/relationships" id="260" r:id="Ra724149533d44aed"/>
    <p:sldId xmlns:r="http://schemas.openxmlformats.org/officeDocument/2006/relationships" id="261" r:id="R5b3976e682f04c00"/>
    <p:sldId xmlns:r="http://schemas.openxmlformats.org/officeDocument/2006/relationships" id="262" r:id="R8762bc1d0a60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7322ed96441d7" /><Relationship Type="http://schemas.openxmlformats.org/officeDocument/2006/relationships/slide" Target="/ppt/slides/slide1.xml" Id="Rdbd3c853726e4d7e" /><Relationship Type="http://schemas.openxmlformats.org/officeDocument/2006/relationships/slide" Target="/ppt/slides/slide2.xml" Id="R06ef0bf29e434425" /><Relationship Type="http://schemas.openxmlformats.org/officeDocument/2006/relationships/slide" Target="/ppt/slides/slide3.xml" Id="R4526cc8fb99148cd" /><Relationship Type="http://schemas.openxmlformats.org/officeDocument/2006/relationships/slide" Target="/ppt/slides/slide4.xml" Id="R60264be3c2c64847" /><Relationship Type="http://schemas.openxmlformats.org/officeDocument/2006/relationships/slide" Target="/ppt/slides/slide5.xml" Id="Ra724149533d44aed" /><Relationship Type="http://schemas.openxmlformats.org/officeDocument/2006/relationships/slide" Target="/ppt/slides/slide6.xml" Id="R5b3976e682f04c00" /><Relationship Type="http://schemas.openxmlformats.org/officeDocument/2006/relationships/slide" Target="/ppt/slides/slide7.xml" Id="R8762bc1d0a60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52ca9e499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b0c760a0d425b" /><Relationship Type="http://schemas.openxmlformats.org/officeDocument/2006/relationships/theme" Target="/ppt/slideMasters/theme/theme1.xml" Id="R26d92553b234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b0c760a0d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c0250f30e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950d0244a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92336bd45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9fbb2d785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a5ec9a645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0fb6edc76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683849bc7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110 119 000 000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CITIBANK, N.A.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