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744bec173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5393083d14a55"/>
  </p:sldMasterIdLst>
  <p:sldIdLst>
    <p:sldId xmlns:r="http://schemas.openxmlformats.org/officeDocument/2006/relationships" id="256" r:id="Rc480ec0a8822444a"/>
    <p:sldId xmlns:r="http://schemas.openxmlformats.org/officeDocument/2006/relationships" id="257" r:id="Rb37893aa4705447b"/>
    <p:sldId xmlns:r="http://schemas.openxmlformats.org/officeDocument/2006/relationships" id="258" r:id="R778e77452f974d06"/>
    <p:sldId xmlns:r="http://schemas.openxmlformats.org/officeDocument/2006/relationships" id="259" r:id="Rfc6d004689fb4b80"/>
    <p:sldId xmlns:r="http://schemas.openxmlformats.org/officeDocument/2006/relationships" id="260" r:id="Rd54d1365f32f4b5e"/>
    <p:sldId xmlns:r="http://schemas.openxmlformats.org/officeDocument/2006/relationships" id="261" r:id="R67cedbbd7d5c4485"/>
    <p:sldId xmlns:r="http://schemas.openxmlformats.org/officeDocument/2006/relationships" id="262" r:id="R51c2c8fafa1140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5393083d14a55" /><Relationship Type="http://schemas.openxmlformats.org/officeDocument/2006/relationships/slide" Target="/ppt/slides/slide1.xml" Id="Rc480ec0a8822444a" /><Relationship Type="http://schemas.openxmlformats.org/officeDocument/2006/relationships/slide" Target="/ppt/slides/slide2.xml" Id="Rb37893aa4705447b" /><Relationship Type="http://schemas.openxmlformats.org/officeDocument/2006/relationships/slide" Target="/ppt/slides/slide3.xml" Id="R778e77452f974d06" /><Relationship Type="http://schemas.openxmlformats.org/officeDocument/2006/relationships/slide" Target="/ppt/slides/slide4.xml" Id="Rfc6d004689fb4b80" /><Relationship Type="http://schemas.openxmlformats.org/officeDocument/2006/relationships/slide" Target="/ppt/slides/slide5.xml" Id="Rd54d1365f32f4b5e" /><Relationship Type="http://schemas.openxmlformats.org/officeDocument/2006/relationships/slide" Target="/ppt/slides/slide6.xml" Id="R67cedbbd7d5c4485" /><Relationship Type="http://schemas.openxmlformats.org/officeDocument/2006/relationships/slide" Target="/ppt/slides/slide7.xml" Id="R51c2c8fafa1140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4589f0fe4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e574289c74133" /><Relationship Type="http://schemas.openxmlformats.org/officeDocument/2006/relationships/theme" Target="/ppt/slideMasters/theme/theme1.xml" Id="R76074814d09c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e574289c7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e368266d0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d258effbe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5611e0ee6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96161d3fe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ac8fd666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798188a8e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d47909876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619 290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MOHAMMED JAVED SAEED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Millor AS, Brynsveien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914 795 508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INVEST AS</a:t>
            </a:r>
          </a:p>
        </p:txBody>
      </p:sp>
    </p:spTree>
  </p:cSld>
  <p:clrMapOvr>
    <a:masterClrMapping xmlns:a="http://schemas.openxmlformats.org/drawingml/2006/main"/>
  </p:clrMapOvr>
</p:sld>
</file>