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064a1f1af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32d2de723429d"/>
  </p:sldMasterIdLst>
  <p:sldIdLst>
    <p:sldId xmlns:r="http://schemas.openxmlformats.org/officeDocument/2006/relationships" id="256" r:id="Rd69e4c82a6e64375"/>
    <p:sldId xmlns:r="http://schemas.openxmlformats.org/officeDocument/2006/relationships" id="257" r:id="Rf1cbcbbbed40478e"/>
    <p:sldId xmlns:r="http://schemas.openxmlformats.org/officeDocument/2006/relationships" id="258" r:id="R174a11d3524d44c0"/>
    <p:sldId xmlns:r="http://schemas.openxmlformats.org/officeDocument/2006/relationships" id="259" r:id="Rf9af45a51a88434a"/>
    <p:sldId xmlns:r="http://schemas.openxmlformats.org/officeDocument/2006/relationships" id="260" r:id="R46a9b0c8f4fb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32d2de723429d" /><Relationship Type="http://schemas.openxmlformats.org/officeDocument/2006/relationships/slide" Target="/ppt/slides/slide1.xml" Id="Rd69e4c82a6e64375" /><Relationship Type="http://schemas.openxmlformats.org/officeDocument/2006/relationships/slide" Target="/ppt/slides/slide2.xml" Id="Rf1cbcbbbed40478e" /><Relationship Type="http://schemas.openxmlformats.org/officeDocument/2006/relationships/slide" Target="/ppt/slides/slide3.xml" Id="R174a11d3524d44c0" /><Relationship Type="http://schemas.openxmlformats.org/officeDocument/2006/relationships/slide" Target="/ppt/slides/slide4.xml" Id="Rf9af45a51a88434a" /><Relationship Type="http://schemas.openxmlformats.org/officeDocument/2006/relationships/slide" Target="/ppt/slides/slide5.xml" Id="R46a9b0c8f4fb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52fdfa895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4756f66dd4465" /><Relationship Type="http://schemas.openxmlformats.org/officeDocument/2006/relationships/theme" Target="/ppt/slideMasters/theme/theme1.xml" Id="R426f599abbf7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4756f66dd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aa0dc655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959f65e7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81fa836ff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ab5e3328a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6faf3bfe84f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BAKKEHAUGEN, MAJORSTUEN OG VESTRE AKER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BAKKEHAUGEN, MAJORSTUEN OG VESTRE AKER SOKN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post.bmv.oslo@kirken.no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914 809 886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