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b4dc6d2ab547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d1765a8844a84"/>
  </p:sldMasterIdLst>
  <p:sldIdLst>
    <p:sldId xmlns:r="http://schemas.openxmlformats.org/officeDocument/2006/relationships" id="256" r:id="Rda7af2f01b8a4d0e"/>
    <p:sldId xmlns:r="http://schemas.openxmlformats.org/officeDocument/2006/relationships" id="257" r:id="R87c7e7437c0a4498"/>
    <p:sldId xmlns:r="http://schemas.openxmlformats.org/officeDocument/2006/relationships" id="258" r:id="R68d9e9eef5454da9"/>
    <p:sldId xmlns:r="http://schemas.openxmlformats.org/officeDocument/2006/relationships" id="259" r:id="R6f80abda0e664da0"/>
    <p:sldId xmlns:r="http://schemas.openxmlformats.org/officeDocument/2006/relationships" id="260" r:id="R7525dd6db38e474a"/>
    <p:sldId xmlns:r="http://schemas.openxmlformats.org/officeDocument/2006/relationships" id="261" r:id="R845fd47eb3154352"/>
    <p:sldId xmlns:r="http://schemas.openxmlformats.org/officeDocument/2006/relationships" id="262" r:id="Rbe5dd6f5ab60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d1765a8844a84" /><Relationship Type="http://schemas.openxmlformats.org/officeDocument/2006/relationships/slide" Target="/ppt/slides/slide1.xml" Id="Rda7af2f01b8a4d0e" /><Relationship Type="http://schemas.openxmlformats.org/officeDocument/2006/relationships/slide" Target="/ppt/slides/slide2.xml" Id="R87c7e7437c0a4498" /><Relationship Type="http://schemas.openxmlformats.org/officeDocument/2006/relationships/slide" Target="/ppt/slides/slide3.xml" Id="R68d9e9eef5454da9" /><Relationship Type="http://schemas.openxmlformats.org/officeDocument/2006/relationships/slide" Target="/ppt/slides/slide4.xml" Id="R6f80abda0e664da0" /><Relationship Type="http://schemas.openxmlformats.org/officeDocument/2006/relationships/slide" Target="/ppt/slides/slide5.xml" Id="R7525dd6db38e474a" /><Relationship Type="http://schemas.openxmlformats.org/officeDocument/2006/relationships/slide" Target="/ppt/slides/slide6.xml" Id="R845fd47eb3154352" /><Relationship Type="http://schemas.openxmlformats.org/officeDocument/2006/relationships/slide" Target="/ppt/slides/slide7.xml" Id="Rbe5dd6f5ab60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13b0fcea345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a6825ff3746e2" /><Relationship Type="http://schemas.openxmlformats.org/officeDocument/2006/relationships/theme" Target="/ppt/slideMasters/theme/theme1.xml" Id="R552fd16e210d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2a6825ff37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48c1200434f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4aa2926a142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947beead94e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bafce24ef4b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5c264ba5043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e04615cc345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846513b36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BREILAND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REVISJON BREILAND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794 063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4 269 606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WILLY BREILAND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Trålveien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56 65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post@aktivarevisjon.no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914 823 684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