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b8183b5ae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9ed21615f46bd"/>
  </p:sldMasterIdLst>
  <p:sldIdLst>
    <p:sldId xmlns:r="http://schemas.openxmlformats.org/officeDocument/2006/relationships" id="256" r:id="Rab6719209a4a4468"/>
    <p:sldId xmlns:r="http://schemas.openxmlformats.org/officeDocument/2006/relationships" id="257" r:id="R135942d0699645b7"/>
    <p:sldId xmlns:r="http://schemas.openxmlformats.org/officeDocument/2006/relationships" id="258" r:id="R2bf97ff1b2dd48b5"/>
    <p:sldId xmlns:r="http://schemas.openxmlformats.org/officeDocument/2006/relationships" id="259" r:id="R42a5a2f682f44bd2"/>
    <p:sldId xmlns:r="http://schemas.openxmlformats.org/officeDocument/2006/relationships" id="260" r:id="R43becd1efaa646b8"/>
    <p:sldId xmlns:r="http://schemas.openxmlformats.org/officeDocument/2006/relationships" id="261" r:id="Rdeb56838fca94222"/>
    <p:sldId xmlns:r="http://schemas.openxmlformats.org/officeDocument/2006/relationships" id="262" r:id="Ree7f78c0d076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9ed21615f46bd" /><Relationship Type="http://schemas.openxmlformats.org/officeDocument/2006/relationships/slide" Target="/ppt/slides/slide1.xml" Id="Rab6719209a4a4468" /><Relationship Type="http://schemas.openxmlformats.org/officeDocument/2006/relationships/slide" Target="/ppt/slides/slide2.xml" Id="R135942d0699645b7" /><Relationship Type="http://schemas.openxmlformats.org/officeDocument/2006/relationships/slide" Target="/ppt/slides/slide3.xml" Id="R2bf97ff1b2dd48b5" /><Relationship Type="http://schemas.openxmlformats.org/officeDocument/2006/relationships/slide" Target="/ppt/slides/slide4.xml" Id="R42a5a2f682f44bd2" /><Relationship Type="http://schemas.openxmlformats.org/officeDocument/2006/relationships/slide" Target="/ppt/slides/slide5.xml" Id="R43becd1efaa646b8" /><Relationship Type="http://schemas.openxmlformats.org/officeDocument/2006/relationships/slide" Target="/ppt/slides/slide6.xml" Id="Rdeb56838fca94222" /><Relationship Type="http://schemas.openxmlformats.org/officeDocument/2006/relationships/slide" Target="/ppt/slides/slide7.xml" Id="Ree7f78c0d076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c45764982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4620f80ad4258" /><Relationship Type="http://schemas.openxmlformats.org/officeDocument/2006/relationships/theme" Target="/ppt/slideMasters/theme/theme1.xml" Id="R714c98c3949b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4620f80ad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5175027a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e682a7246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9cf4d712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f5147b59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650df56f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8e532f544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d7dd5324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MIAVI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5 348 199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SELSTAD BERTELSEN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Miavi Management, Nystuveien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914 824 052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MIAVI AS</a:t>
            </a:r>
          </a:p>
        </p:txBody>
      </p:sp>
    </p:spTree>
  </p:cSld>
  <p:clrMapOvr>
    <a:masterClrMapping xmlns:a="http://schemas.openxmlformats.org/drawingml/2006/main"/>
  </p:clrMapOvr>
</p:sld>
</file>