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ed499500d48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6d1cd1725443a"/>
  </p:sldMasterIdLst>
  <p:sldIdLst>
    <p:sldId xmlns:r="http://schemas.openxmlformats.org/officeDocument/2006/relationships" id="256" r:id="R635b5d5f2d3e44c8"/>
    <p:sldId xmlns:r="http://schemas.openxmlformats.org/officeDocument/2006/relationships" id="257" r:id="R559a9dcb85494073"/>
    <p:sldId xmlns:r="http://schemas.openxmlformats.org/officeDocument/2006/relationships" id="258" r:id="R44e7926e25124177"/>
    <p:sldId xmlns:r="http://schemas.openxmlformats.org/officeDocument/2006/relationships" id="259" r:id="R17742d21ef4e4407"/>
    <p:sldId xmlns:r="http://schemas.openxmlformats.org/officeDocument/2006/relationships" id="260" r:id="R480bc3a2ceca4e21"/>
    <p:sldId xmlns:r="http://schemas.openxmlformats.org/officeDocument/2006/relationships" id="261" r:id="R9cb83c83588140de"/>
    <p:sldId xmlns:r="http://schemas.openxmlformats.org/officeDocument/2006/relationships" id="262" r:id="Rcef722491984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6d1cd1725443a" /><Relationship Type="http://schemas.openxmlformats.org/officeDocument/2006/relationships/slide" Target="/ppt/slides/slide1.xml" Id="R635b5d5f2d3e44c8" /><Relationship Type="http://schemas.openxmlformats.org/officeDocument/2006/relationships/slide" Target="/ppt/slides/slide2.xml" Id="R559a9dcb85494073" /><Relationship Type="http://schemas.openxmlformats.org/officeDocument/2006/relationships/slide" Target="/ppt/slides/slide3.xml" Id="R44e7926e25124177" /><Relationship Type="http://schemas.openxmlformats.org/officeDocument/2006/relationships/slide" Target="/ppt/slides/slide4.xml" Id="R17742d21ef4e4407" /><Relationship Type="http://schemas.openxmlformats.org/officeDocument/2006/relationships/slide" Target="/ppt/slides/slide5.xml" Id="R480bc3a2ceca4e21" /><Relationship Type="http://schemas.openxmlformats.org/officeDocument/2006/relationships/slide" Target="/ppt/slides/slide6.xml" Id="R9cb83c83588140de" /><Relationship Type="http://schemas.openxmlformats.org/officeDocument/2006/relationships/slide" Target="/ppt/slides/slide7.xml" Id="Rcef722491984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9a34b61a4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f17d21234a1c" /><Relationship Type="http://schemas.openxmlformats.org/officeDocument/2006/relationships/theme" Target="/ppt/slideMasters/theme/theme1.xml" Id="R2efb4859557f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8f17d2123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b4bd2052f44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a690908ba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38270d5d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5025aeccb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bed757698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f4d85abe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0650236a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PIONEER PROPERTY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−16 168 899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851 652 602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1 207 111 616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AVANZA BANK AB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914 839 327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