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63b73ea1ce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07eba85cb4059"/>
  </p:sldMasterIdLst>
  <p:sldIdLst>
    <p:sldId xmlns:r="http://schemas.openxmlformats.org/officeDocument/2006/relationships" id="256" r:id="R81816f37f60043a1"/>
    <p:sldId xmlns:r="http://schemas.openxmlformats.org/officeDocument/2006/relationships" id="257" r:id="Ra1c46acbf08b41eb"/>
    <p:sldId xmlns:r="http://schemas.openxmlformats.org/officeDocument/2006/relationships" id="258" r:id="Rb8db9a2c8a6a4d70"/>
    <p:sldId xmlns:r="http://schemas.openxmlformats.org/officeDocument/2006/relationships" id="259" r:id="R0d4aca3da4dd401f"/>
    <p:sldId xmlns:r="http://schemas.openxmlformats.org/officeDocument/2006/relationships" id="260" r:id="R8ec69660dec54684"/>
    <p:sldId xmlns:r="http://schemas.openxmlformats.org/officeDocument/2006/relationships" id="261" r:id="R800552445f3f433a"/>
    <p:sldId xmlns:r="http://schemas.openxmlformats.org/officeDocument/2006/relationships" id="262" r:id="Ra0285f92fec648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07eba85cb4059" /><Relationship Type="http://schemas.openxmlformats.org/officeDocument/2006/relationships/slide" Target="/ppt/slides/slide1.xml" Id="R81816f37f60043a1" /><Relationship Type="http://schemas.openxmlformats.org/officeDocument/2006/relationships/slide" Target="/ppt/slides/slide2.xml" Id="Ra1c46acbf08b41eb" /><Relationship Type="http://schemas.openxmlformats.org/officeDocument/2006/relationships/slide" Target="/ppt/slides/slide3.xml" Id="Rb8db9a2c8a6a4d70" /><Relationship Type="http://schemas.openxmlformats.org/officeDocument/2006/relationships/slide" Target="/ppt/slides/slide4.xml" Id="R0d4aca3da4dd401f" /><Relationship Type="http://schemas.openxmlformats.org/officeDocument/2006/relationships/slide" Target="/ppt/slides/slide5.xml" Id="R8ec69660dec54684" /><Relationship Type="http://schemas.openxmlformats.org/officeDocument/2006/relationships/slide" Target="/ppt/slides/slide6.xml" Id="R800552445f3f433a" /><Relationship Type="http://schemas.openxmlformats.org/officeDocument/2006/relationships/slide" Target="/ppt/slides/slide7.xml" Id="Ra0285f92fec648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c7817961d46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c860c92ef4eae" /><Relationship Type="http://schemas.openxmlformats.org/officeDocument/2006/relationships/theme" Target="/ppt/slideMasters/theme/theme1.xml" Id="Rb14b72fb869247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c860c92ef4e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bcc7bf9ca4e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5ee2578b3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e1ca6465747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d2f74105145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360838f04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32889c5094b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c4d5d64b2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VIKASTØL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VIKASTØL INVEST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−1 120 762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4 270 246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ARTHUR MOLLAND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v/Arne Arthur Molland, Lindekroken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914 845 092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