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a187b8fe6340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22d607eeb4441b"/>
  </p:sldMasterIdLst>
  <p:sldIdLst>
    <p:sldId xmlns:r="http://schemas.openxmlformats.org/officeDocument/2006/relationships" id="256" r:id="R17122730bd814ef3"/>
    <p:sldId xmlns:r="http://schemas.openxmlformats.org/officeDocument/2006/relationships" id="257" r:id="Rb735c904d11a45a3"/>
    <p:sldId xmlns:r="http://schemas.openxmlformats.org/officeDocument/2006/relationships" id="258" r:id="R1ba572ffab7e4caa"/>
    <p:sldId xmlns:r="http://schemas.openxmlformats.org/officeDocument/2006/relationships" id="259" r:id="R4ba2b81be23146c8"/>
    <p:sldId xmlns:r="http://schemas.openxmlformats.org/officeDocument/2006/relationships" id="260" r:id="Rd9654d8de76a449e"/>
    <p:sldId xmlns:r="http://schemas.openxmlformats.org/officeDocument/2006/relationships" id="261" r:id="R469d2287870145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2d607eeb4441b" /><Relationship Type="http://schemas.openxmlformats.org/officeDocument/2006/relationships/slide" Target="/ppt/slides/slide1.xml" Id="R17122730bd814ef3" /><Relationship Type="http://schemas.openxmlformats.org/officeDocument/2006/relationships/slide" Target="/ppt/slides/slide2.xml" Id="Rb735c904d11a45a3" /><Relationship Type="http://schemas.openxmlformats.org/officeDocument/2006/relationships/slide" Target="/ppt/slides/slide3.xml" Id="R1ba572ffab7e4caa" /><Relationship Type="http://schemas.openxmlformats.org/officeDocument/2006/relationships/slide" Target="/ppt/slides/slide4.xml" Id="R4ba2b81be23146c8" /><Relationship Type="http://schemas.openxmlformats.org/officeDocument/2006/relationships/slide" Target="/ppt/slides/slide5.xml" Id="Rd9654d8de76a449e" /><Relationship Type="http://schemas.openxmlformats.org/officeDocument/2006/relationships/slide" Target="/ppt/slides/slide6.xml" Id="R469d2287870145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6d7cc2d084f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3448511134b1e" /><Relationship Type="http://schemas.openxmlformats.org/officeDocument/2006/relationships/theme" Target="/ppt/slideMasters/theme/theme1.xml" Id="Ra642788f4fcc4a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63448511134b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964b29fc749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2f6bc572e40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f643e29754b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dc3ea830d41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01c44edea4b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80daafae945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NAKKEN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1 149 524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8 714 125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8 747 738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6006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914 853 664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 INVEST AS</a:t>
            </a:r>
          </a:p>
        </p:txBody>
      </p:sp>
    </p:spTree>
  </p:cSld>
  <p:clrMapOvr>
    <a:masterClrMapping xmlns:a="http://schemas.openxmlformats.org/drawingml/2006/main"/>
  </p:clrMapOvr>
</p:sld>
</file>