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910acd6d9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3f1bdad714a2b"/>
  </p:sldMasterIdLst>
  <p:sldIdLst>
    <p:sldId xmlns:r="http://schemas.openxmlformats.org/officeDocument/2006/relationships" id="256" r:id="R2065364d2b0e433a"/>
    <p:sldId xmlns:r="http://schemas.openxmlformats.org/officeDocument/2006/relationships" id="257" r:id="R8287712130084fc7"/>
    <p:sldId xmlns:r="http://schemas.openxmlformats.org/officeDocument/2006/relationships" id="258" r:id="Rfc76910b6ae248d9"/>
    <p:sldId xmlns:r="http://schemas.openxmlformats.org/officeDocument/2006/relationships" id="259" r:id="Rca3194aa5cf14671"/>
    <p:sldId xmlns:r="http://schemas.openxmlformats.org/officeDocument/2006/relationships" id="260" r:id="Ree01839caf734092"/>
    <p:sldId xmlns:r="http://schemas.openxmlformats.org/officeDocument/2006/relationships" id="261" r:id="R46495533cf5c4570"/>
    <p:sldId xmlns:r="http://schemas.openxmlformats.org/officeDocument/2006/relationships" id="262" r:id="R18497d088e55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3f1bdad714a2b" /><Relationship Type="http://schemas.openxmlformats.org/officeDocument/2006/relationships/slide" Target="/ppt/slides/slide1.xml" Id="R2065364d2b0e433a" /><Relationship Type="http://schemas.openxmlformats.org/officeDocument/2006/relationships/slide" Target="/ppt/slides/slide2.xml" Id="R8287712130084fc7" /><Relationship Type="http://schemas.openxmlformats.org/officeDocument/2006/relationships/slide" Target="/ppt/slides/slide3.xml" Id="Rfc76910b6ae248d9" /><Relationship Type="http://schemas.openxmlformats.org/officeDocument/2006/relationships/slide" Target="/ppt/slides/slide4.xml" Id="Rca3194aa5cf14671" /><Relationship Type="http://schemas.openxmlformats.org/officeDocument/2006/relationships/slide" Target="/ppt/slides/slide5.xml" Id="Ree01839caf734092" /><Relationship Type="http://schemas.openxmlformats.org/officeDocument/2006/relationships/slide" Target="/ppt/slides/slide6.xml" Id="R46495533cf5c4570" /><Relationship Type="http://schemas.openxmlformats.org/officeDocument/2006/relationships/slide" Target="/ppt/slides/slide7.xml" Id="R18497d088e55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85bd6c6d8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32b4f09d49ac" /><Relationship Type="http://schemas.openxmlformats.org/officeDocument/2006/relationships/theme" Target="/ppt/slideMasters/theme/theme1.xml" Id="R8b297b2bcb3d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d32b4f09d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73a587a88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164043c3b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24488ca9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7979686e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4d932928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ce943fec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33293e16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INGEBRIGTSEN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INGEBRIGTSEN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6 445 875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MANGEN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ASSERSON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INGEBRIGTSEN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MANGEN INGEBRIGTSEN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15 30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914 872 022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