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b7bb66c3d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6f9a4e9d240cf"/>
  </p:sldMasterIdLst>
  <p:sldIdLst>
    <p:sldId xmlns:r="http://schemas.openxmlformats.org/officeDocument/2006/relationships" id="256" r:id="Re2c07ee108854ef2"/>
    <p:sldId xmlns:r="http://schemas.openxmlformats.org/officeDocument/2006/relationships" id="257" r:id="Rcc6305a980444c30"/>
    <p:sldId xmlns:r="http://schemas.openxmlformats.org/officeDocument/2006/relationships" id="258" r:id="R068b8bf6de1b4834"/>
    <p:sldId xmlns:r="http://schemas.openxmlformats.org/officeDocument/2006/relationships" id="259" r:id="R9fb8e9b5a4c447ba"/>
    <p:sldId xmlns:r="http://schemas.openxmlformats.org/officeDocument/2006/relationships" id="260" r:id="R9b4f105765ed4da3"/>
    <p:sldId xmlns:r="http://schemas.openxmlformats.org/officeDocument/2006/relationships" id="261" r:id="R0ded68022e0a40c7"/>
    <p:sldId xmlns:r="http://schemas.openxmlformats.org/officeDocument/2006/relationships" id="262" r:id="R2594bea6e904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6f9a4e9d240cf" /><Relationship Type="http://schemas.openxmlformats.org/officeDocument/2006/relationships/slide" Target="/ppt/slides/slide1.xml" Id="Re2c07ee108854ef2" /><Relationship Type="http://schemas.openxmlformats.org/officeDocument/2006/relationships/slide" Target="/ppt/slides/slide2.xml" Id="Rcc6305a980444c30" /><Relationship Type="http://schemas.openxmlformats.org/officeDocument/2006/relationships/slide" Target="/ppt/slides/slide3.xml" Id="R068b8bf6de1b4834" /><Relationship Type="http://schemas.openxmlformats.org/officeDocument/2006/relationships/slide" Target="/ppt/slides/slide4.xml" Id="R9fb8e9b5a4c447ba" /><Relationship Type="http://schemas.openxmlformats.org/officeDocument/2006/relationships/slide" Target="/ppt/slides/slide5.xml" Id="R9b4f105765ed4da3" /><Relationship Type="http://schemas.openxmlformats.org/officeDocument/2006/relationships/slide" Target="/ppt/slides/slide6.xml" Id="R0ded68022e0a40c7" /><Relationship Type="http://schemas.openxmlformats.org/officeDocument/2006/relationships/slide" Target="/ppt/slides/slide7.xml" Id="R2594bea6e904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836a402a9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cf82df4a645bf" /><Relationship Type="http://schemas.openxmlformats.org/officeDocument/2006/relationships/theme" Target="/ppt/slideMasters/theme/theme1.xml" Id="R5b70fbccce1d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cf82df4a6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d8110e3f6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8a4fc3dba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6200b6663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b594b48bf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b258e0a1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adcbfecc40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dd6c48e9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SIGURD NØRSTRUD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NØRSTRUD AS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RUUD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RUUD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914 883 938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NØRSTRUD AS</a:t>
            </a:r>
          </a:p>
        </p:txBody>
      </p:sp>
    </p:spTree>
  </p:cSld>
  <p:clrMapOvr>
    <a:masterClrMapping xmlns:a="http://schemas.openxmlformats.org/drawingml/2006/main"/>
  </p:clrMapOvr>
</p:sld>
</file>