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d5b9c7326f49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415870fb1c438d"/>
  </p:sldMasterIdLst>
  <p:sldIdLst>
    <p:sldId xmlns:r="http://schemas.openxmlformats.org/officeDocument/2006/relationships" id="256" r:id="R73b9b0334f104737"/>
    <p:sldId xmlns:r="http://schemas.openxmlformats.org/officeDocument/2006/relationships" id="257" r:id="R79f595d7843c46e5"/>
    <p:sldId xmlns:r="http://schemas.openxmlformats.org/officeDocument/2006/relationships" id="258" r:id="R008ab7f53c19412b"/>
    <p:sldId xmlns:r="http://schemas.openxmlformats.org/officeDocument/2006/relationships" id="259" r:id="Rb56f8f44fbe14cde"/>
    <p:sldId xmlns:r="http://schemas.openxmlformats.org/officeDocument/2006/relationships" id="260" r:id="R177e73258acb4449"/>
    <p:sldId xmlns:r="http://schemas.openxmlformats.org/officeDocument/2006/relationships" id="261" r:id="R3c9f3ee515d9496f"/>
    <p:sldId xmlns:r="http://schemas.openxmlformats.org/officeDocument/2006/relationships" id="262" r:id="Rd47f9af5f3d14b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15870fb1c438d" /><Relationship Type="http://schemas.openxmlformats.org/officeDocument/2006/relationships/slide" Target="/ppt/slides/slide1.xml" Id="R73b9b0334f104737" /><Relationship Type="http://schemas.openxmlformats.org/officeDocument/2006/relationships/slide" Target="/ppt/slides/slide2.xml" Id="R79f595d7843c46e5" /><Relationship Type="http://schemas.openxmlformats.org/officeDocument/2006/relationships/slide" Target="/ppt/slides/slide3.xml" Id="R008ab7f53c19412b" /><Relationship Type="http://schemas.openxmlformats.org/officeDocument/2006/relationships/slide" Target="/ppt/slides/slide4.xml" Id="Rb56f8f44fbe14cde" /><Relationship Type="http://schemas.openxmlformats.org/officeDocument/2006/relationships/slide" Target="/ppt/slides/slide5.xml" Id="R177e73258acb4449" /><Relationship Type="http://schemas.openxmlformats.org/officeDocument/2006/relationships/slide" Target="/ppt/slides/slide6.xml" Id="R3c9f3ee515d9496f" /><Relationship Type="http://schemas.openxmlformats.org/officeDocument/2006/relationships/slide" Target="/ppt/slides/slide7.xml" Id="Rd47f9af5f3d14b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5e6731ce34e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35eb1e5b6474b" /><Relationship Type="http://schemas.openxmlformats.org/officeDocument/2006/relationships/theme" Target="/ppt/slideMasters/theme/theme1.xml" Id="Rf46a93ec01a9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835eb1e5b647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2f145ee4e41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3ec82717d4e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e2d8daa2846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cd44195bc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251c691eb45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68e9e7b3040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01670065b43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ACTIVA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ACTIVA KOMPETANSE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1 913 488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1 204 628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DANIELSEN HORN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Nordøyveien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914 886 732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