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4b0b050540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1faf8b6714d03"/>
  </p:sldMasterIdLst>
  <p:sldIdLst>
    <p:sldId xmlns:r="http://schemas.openxmlformats.org/officeDocument/2006/relationships" id="256" r:id="Rb49fdd2366f047db"/>
    <p:sldId xmlns:r="http://schemas.openxmlformats.org/officeDocument/2006/relationships" id="257" r:id="R96cc4ddd6db64a3b"/>
    <p:sldId xmlns:r="http://schemas.openxmlformats.org/officeDocument/2006/relationships" id="258" r:id="Re5dd5c4f59594735"/>
    <p:sldId xmlns:r="http://schemas.openxmlformats.org/officeDocument/2006/relationships" id="259" r:id="R9f945da1685c423e"/>
    <p:sldId xmlns:r="http://schemas.openxmlformats.org/officeDocument/2006/relationships" id="260" r:id="R6fac0dd93507410d"/>
    <p:sldId xmlns:r="http://schemas.openxmlformats.org/officeDocument/2006/relationships" id="261" r:id="R24b61caf3a3b4bd1"/>
    <p:sldId xmlns:r="http://schemas.openxmlformats.org/officeDocument/2006/relationships" id="262" r:id="R73356872f36c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1faf8b6714d03" /><Relationship Type="http://schemas.openxmlformats.org/officeDocument/2006/relationships/slide" Target="/ppt/slides/slide1.xml" Id="Rb49fdd2366f047db" /><Relationship Type="http://schemas.openxmlformats.org/officeDocument/2006/relationships/slide" Target="/ppt/slides/slide2.xml" Id="R96cc4ddd6db64a3b" /><Relationship Type="http://schemas.openxmlformats.org/officeDocument/2006/relationships/slide" Target="/ppt/slides/slide3.xml" Id="Re5dd5c4f59594735" /><Relationship Type="http://schemas.openxmlformats.org/officeDocument/2006/relationships/slide" Target="/ppt/slides/slide4.xml" Id="R9f945da1685c423e" /><Relationship Type="http://schemas.openxmlformats.org/officeDocument/2006/relationships/slide" Target="/ppt/slides/slide5.xml" Id="R6fac0dd93507410d" /><Relationship Type="http://schemas.openxmlformats.org/officeDocument/2006/relationships/slide" Target="/ppt/slides/slide6.xml" Id="R24b61caf3a3b4bd1" /><Relationship Type="http://schemas.openxmlformats.org/officeDocument/2006/relationships/slide" Target="/ppt/slides/slide7.xml" Id="R73356872f36c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2829de437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dff293f4646c4" /><Relationship Type="http://schemas.openxmlformats.org/officeDocument/2006/relationships/theme" Target="/ppt/slideMasters/theme/theme1.xml" Id="R6f9df3ef126a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adff293f46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d89496fff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ef8bc03c74d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ed97c3c5c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c5c5f6225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91dead116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35ca56b4846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3b42dca8246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KOMPETANSEDELING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KOMPETANSEDELING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HEOY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TROLLKROKEN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Haukås, Lyngveien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53 75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oh@kompetansedeling.com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914 901 499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