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630ef9c2248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aafeb665e4342"/>
  </p:sldMasterIdLst>
  <p:sldIdLst>
    <p:sldId xmlns:r="http://schemas.openxmlformats.org/officeDocument/2006/relationships" id="256" r:id="R4437880824e54604"/>
    <p:sldId xmlns:r="http://schemas.openxmlformats.org/officeDocument/2006/relationships" id="257" r:id="Re9dadbbac39942ee"/>
    <p:sldId xmlns:r="http://schemas.openxmlformats.org/officeDocument/2006/relationships" id="258" r:id="R1e47356cf8d547c2"/>
    <p:sldId xmlns:r="http://schemas.openxmlformats.org/officeDocument/2006/relationships" id="259" r:id="R5f8f70d1b73549b5"/>
    <p:sldId xmlns:r="http://schemas.openxmlformats.org/officeDocument/2006/relationships" id="260" r:id="Re2ad47e66d794a81"/>
    <p:sldId xmlns:r="http://schemas.openxmlformats.org/officeDocument/2006/relationships" id="261" r:id="Rda4c9fa2adb54a2c"/>
    <p:sldId xmlns:r="http://schemas.openxmlformats.org/officeDocument/2006/relationships" id="262" r:id="Rd7e6f116818447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aafeb665e4342" /><Relationship Type="http://schemas.openxmlformats.org/officeDocument/2006/relationships/slide" Target="/ppt/slides/slide1.xml" Id="R4437880824e54604" /><Relationship Type="http://schemas.openxmlformats.org/officeDocument/2006/relationships/slide" Target="/ppt/slides/slide2.xml" Id="Re9dadbbac39942ee" /><Relationship Type="http://schemas.openxmlformats.org/officeDocument/2006/relationships/slide" Target="/ppt/slides/slide3.xml" Id="R1e47356cf8d547c2" /><Relationship Type="http://schemas.openxmlformats.org/officeDocument/2006/relationships/slide" Target="/ppt/slides/slide4.xml" Id="R5f8f70d1b73549b5" /><Relationship Type="http://schemas.openxmlformats.org/officeDocument/2006/relationships/slide" Target="/ppt/slides/slide5.xml" Id="Re2ad47e66d794a81" /><Relationship Type="http://schemas.openxmlformats.org/officeDocument/2006/relationships/slide" Target="/ppt/slides/slide6.xml" Id="Rda4c9fa2adb54a2c" /><Relationship Type="http://schemas.openxmlformats.org/officeDocument/2006/relationships/slide" Target="/ppt/slides/slide7.xml" Id="Rd7e6f116818447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584fb9cf44d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4611a22d04f1a" /><Relationship Type="http://schemas.openxmlformats.org/officeDocument/2006/relationships/theme" Target="/ppt/slideMasters/theme/theme1.xml" Id="R1c3f55a7c3ce4b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04611a22d0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eb6b348ac43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763b54c184e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5838213c9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9cc59920341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02d76edc545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aa32a97ce47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631972af54d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F-F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F-F HOLDING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15 388 713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20 006 104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22 479 683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FARDAL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Fardal, Bruksenhetsnummer: H0603, Jernbaneveien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914 901 693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F-F HOLDING AS</a:t>
            </a:r>
          </a:p>
        </p:txBody>
      </p:sp>
    </p:spTree>
  </p:cSld>
  <p:clrMapOvr>
    <a:masterClrMapping xmlns:a="http://schemas.openxmlformats.org/drawingml/2006/main"/>
  </p:clrMapOvr>
</p:sld>
</file>