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134f80c35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906637fc54c4d"/>
  </p:sldMasterIdLst>
  <p:sldIdLst>
    <p:sldId xmlns:r="http://schemas.openxmlformats.org/officeDocument/2006/relationships" id="256" r:id="R403f74a71f55429b"/>
    <p:sldId xmlns:r="http://schemas.openxmlformats.org/officeDocument/2006/relationships" id="257" r:id="Rf64714bfa9804ccc"/>
    <p:sldId xmlns:r="http://schemas.openxmlformats.org/officeDocument/2006/relationships" id="258" r:id="R8e2174eec6594b79"/>
    <p:sldId xmlns:r="http://schemas.openxmlformats.org/officeDocument/2006/relationships" id="259" r:id="R0d2c1a10950c44cd"/>
    <p:sldId xmlns:r="http://schemas.openxmlformats.org/officeDocument/2006/relationships" id="260" r:id="R39a212127ca24018"/>
    <p:sldId xmlns:r="http://schemas.openxmlformats.org/officeDocument/2006/relationships" id="261" r:id="R5adb22142ec64a20"/>
    <p:sldId xmlns:r="http://schemas.openxmlformats.org/officeDocument/2006/relationships" id="262" r:id="R393ce01082c1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906637fc54c4d" /><Relationship Type="http://schemas.openxmlformats.org/officeDocument/2006/relationships/slide" Target="/ppt/slides/slide1.xml" Id="R403f74a71f55429b" /><Relationship Type="http://schemas.openxmlformats.org/officeDocument/2006/relationships/slide" Target="/ppt/slides/slide2.xml" Id="Rf64714bfa9804ccc" /><Relationship Type="http://schemas.openxmlformats.org/officeDocument/2006/relationships/slide" Target="/ppt/slides/slide3.xml" Id="R8e2174eec6594b79" /><Relationship Type="http://schemas.openxmlformats.org/officeDocument/2006/relationships/slide" Target="/ppt/slides/slide4.xml" Id="R0d2c1a10950c44cd" /><Relationship Type="http://schemas.openxmlformats.org/officeDocument/2006/relationships/slide" Target="/ppt/slides/slide5.xml" Id="R39a212127ca24018" /><Relationship Type="http://schemas.openxmlformats.org/officeDocument/2006/relationships/slide" Target="/ppt/slides/slide6.xml" Id="R5adb22142ec64a20" /><Relationship Type="http://schemas.openxmlformats.org/officeDocument/2006/relationships/slide" Target="/ppt/slides/slide7.xml" Id="R393ce01082c1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22a1a11a1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864ad06eb4e22" /><Relationship Type="http://schemas.openxmlformats.org/officeDocument/2006/relationships/theme" Target="/ppt/slideMasters/theme/theme1.xml" Id="R91fc55483b52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864ad06eb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fffbe498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978450cbe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bc89c39f0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9af6c320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e16deb929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d9a3386e946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2895a57e6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MYDLAND BJØRN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