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f7814a2b2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a5c00b5544ecb"/>
  </p:sldMasterIdLst>
  <p:sldIdLst>
    <p:sldId xmlns:r="http://schemas.openxmlformats.org/officeDocument/2006/relationships" id="256" r:id="R66c358285cb9409b"/>
    <p:sldId xmlns:r="http://schemas.openxmlformats.org/officeDocument/2006/relationships" id="257" r:id="Rc11c6f573aab4d75"/>
    <p:sldId xmlns:r="http://schemas.openxmlformats.org/officeDocument/2006/relationships" id="258" r:id="Rc2ce5b39c9154f64"/>
    <p:sldId xmlns:r="http://schemas.openxmlformats.org/officeDocument/2006/relationships" id="259" r:id="Rc06dded2055343ff"/>
    <p:sldId xmlns:r="http://schemas.openxmlformats.org/officeDocument/2006/relationships" id="260" r:id="R809df3480708480c"/>
    <p:sldId xmlns:r="http://schemas.openxmlformats.org/officeDocument/2006/relationships" id="261" r:id="R70f29a7318324105"/>
    <p:sldId xmlns:r="http://schemas.openxmlformats.org/officeDocument/2006/relationships" id="262" r:id="Reedb01d71e4f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a5c00b5544ecb" /><Relationship Type="http://schemas.openxmlformats.org/officeDocument/2006/relationships/slide" Target="/ppt/slides/slide1.xml" Id="R66c358285cb9409b" /><Relationship Type="http://schemas.openxmlformats.org/officeDocument/2006/relationships/slide" Target="/ppt/slides/slide2.xml" Id="Rc11c6f573aab4d75" /><Relationship Type="http://schemas.openxmlformats.org/officeDocument/2006/relationships/slide" Target="/ppt/slides/slide3.xml" Id="Rc2ce5b39c9154f64" /><Relationship Type="http://schemas.openxmlformats.org/officeDocument/2006/relationships/slide" Target="/ppt/slides/slide4.xml" Id="Rc06dded2055343ff" /><Relationship Type="http://schemas.openxmlformats.org/officeDocument/2006/relationships/slide" Target="/ppt/slides/slide5.xml" Id="R809df3480708480c" /><Relationship Type="http://schemas.openxmlformats.org/officeDocument/2006/relationships/slide" Target="/ppt/slides/slide6.xml" Id="R70f29a7318324105" /><Relationship Type="http://schemas.openxmlformats.org/officeDocument/2006/relationships/slide" Target="/ppt/slides/slide7.xml" Id="Reedb01d71e4f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c3e2cf9f5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de6f0275242e9" /><Relationship Type="http://schemas.openxmlformats.org/officeDocument/2006/relationships/theme" Target="/ppt/slideMasters/theme/theme1.xml" Id="Rd2a9ae763ac7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de6f02752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93c734450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e1919a3c2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e5fb2e37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35c2c51b1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7385ec504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d653e4a6a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784c235e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HARGAU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HARGAU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5 188 049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7 037 344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7 064 367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GAUPEN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37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harald.gaupen@gmail.com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914 934 311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