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f0652cc83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835e25f3342d3"/>
  </p:sldMasterIdLst>
  <p:sldIdLst>
    <p:sldId xmlns:r="http://schemas.openxmlformats.org/officeDocument/2006/relationships" id="256" r:id="R3f3bad5205064671"/>
    <p:sldId xmlns:r="http://schemas.openxmlformats.org/officeDocument/2006/relationships" id="257" r:id="R1fca9ae6d6b845a2"/>
    <p:sldId xmlns:r="http://schemas.openxmlformats.org/officeDocument/2006/relationships" id="258" r:id="R302c19f4f0b544f0"/>
    <p:sldId xmlns:r="http://schemas.openxmlformats.org/officeDocument/2006/relationships" id="259" r:id="R80a3e16263ff4df9"/>
    <p:sldId xmlns:r="http://schemas.openxmlformats.org/officeDocument/2006/relationships" id="260" r:id="R877e33ec8dd5422a"/>
    <p:sldId xmlns:r="http://schemas.openxmlformats.org/officeDocument/2006/relationships" id="261" r:id="R7a9245d65fe345b5"/>
    <p:sldId xmlns:r="http://schemas.openxmlformats.org/officeDocument/2006/relationships" id="262" r:id="Ra36de40bc9cc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35e25f3342d3" /><Relationship Type="http://schemas.openxmlformats.org/officeDocument/2006/relationships/slide" Target="/ppt/slides/slide1.xml" Id="R3f3bad5205064671" /><Relationship Type="http://schemas.openxmlformats.org/officeDocument/2006/relationships/slide" Target="/ppt/slides/slide2.xml" Id="R1fca9ae6d6b845a2" /><Relationship Type="http://schemas.openxmlformats.org/officeDocument/2006/relationships/slide" Target="/ppt/slides/slide3.xml" Id="R302c19f4f0b544f0" /><Relationship Type="http://schemas.openxmlformats.org/officeDocument/2006/relationships/slide" Target="/ppt/slides/slide4.xml" Id="R80a3e16263ff4df9" /><Relationship Type="http://schemas.openxmlformats.org/officeDocument/2006/relationships/slide" Target="/ppt/slides/slide5.xml" Id="R877e33ec8dd5422a" /><Relationship Type="http://schemas.openxmlformats.org/officeDocument/2006/relationships/slide" Target="/ppt/slides/slide6.xml" Id="R7a9245d65fe345b5" /><Relationship Type="http://schemas.openxmlformats.org/officeDocument/2006/relationships/slide" Target="/ppt/slides/slide7.xml" Id="Ra36de40bc9cc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983ac0438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64ceeba24157" /><Relationship Type="http://schemas.openxmlformats.org/officeDocument/2006/relationships/theme" Target="/ppt/slideMasters/theme/theme1.xml" Id="Rc85209164367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864ceeba2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dffc0113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89a753ed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c31c9c97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4e314cc2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422bcd02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1ebcfd9b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5a6ecbc6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24 033 744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MARION OLSEN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