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e9d66aac1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64ba3e9394fb4"/>
  </p:sldMasterIdLst>
  <p:sldIdLst>
    <p:sldId xmlns:r="http://schemas.openxmlformats.org/officeDocument/2006/relationships" id="256" r:id="Rc056d79adc834ccc"/>
    <p:sldId xmlns:r="http://schemas.openxmlformats.org/officeDocument/2006/relationships" id="257" r:id="R60edd5442dac4a0a"/>
    <p:sldId xmlns:r="http://schemas.openxmlformats.org/officeDocument/2006/relationships" id="258" r:id="R507c9e669f07413e"/>
    <p:sldId xmlns:r="http://schemas.openxmlformats.org/officeDocument/2006/relationships" id="259" r:id="R8657a75c0f3e4659"/>
    <p:sldId xmlns:r="http://schemas.openxmlformats.org/officeDocument/2006/relationships" id="260" r:id="Rf3105cf751a44877"/>
    <p:sldId xmlns:r="http://schemas.openxmlformats.org/officeDocument/2006/relationships" id="261" r:id="R21c74285e3c44588"/>
    <p:sldId xmlns:r="http://schemas.openxmlformats.org/officeDocument/2006/relationships" id="262" r:id="Rc1d3d209adbf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64ba3e9394fb4" /><Relationship Type="http://schemas.openxmlformats.org/officeDocument/2006/relationships/slide" Target="/ppt/slides/slide1.xml" Id="Rc056d79adc834ccc" /><Relationship Type="http://schemas.openxmlformats.org/officeDocument/2006/relationships/slide" Target="/ppt/slides/slide2.xml" Id="R60edd5442dac4a0a" /><Relationship Type="http://schemas.openxmlformats.org/officeDocument/2006/relationships/slide" Target="/ppt/slides/slide3.xml" Id="R507c9e669f07413e" /><Relationship Type="http://schemas.openxmlformats.org/officeDocument/2006/relationships/slide" Target="/ppt/slides/slide4.xml" Id="R8657a75c0f3e4659" /><Relationship Type="http://schemas.openxmlformats.org/officeDocument/2006/relationships/slide" Target="/ppt/slides/slide5.xml" Id="Rf3105cf751a44877" /><Relationship Type="http://schemas.openxmlformats.org/officeDocument/2006/relationships/slide" Target="/ppt/slides/slide6.xml" Id="R21c74285e3c44588" /><Relationship Type="http://schemas.openxmlformats.org/officeDocument/2006/relationships/slide" Target="/ppt/slides/slide7.xml" Id="Rc1d3d209adbf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5f9ca7716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cd8fa3d674865" /><Relationship Type="http://schemas.openxmlformats.org/officeDocument/2006/relationships/theme" Target="/ppt/slideMasters/theme/theme1.xml" Id="Rf2717dc1c45548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cd8fa3d67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c1a032061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d338450bb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a9d77617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1687a852b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c5a7a149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f49d382fc40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24394e0b48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7 679 301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32 703 241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32 703 241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GEORG BEER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Niels Georg Beer Holm, Villaveien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914 937 078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AS</a:t>
            </a:r>
          </a:p>
        </p:txBody>
      </p:sp>
    </p:spTree>
  </p:cSld>
  <p:clrMapOvr>
    <a:masterClrMapping xmlns:a="http://schemas.openxmlformats.org/drawingml/2006/main"/>
  </p:clrMapOvr>
</p:sld>
</file>