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0e9a0ce90a41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d7f0e18e3d4adf"/>
  </p:sldMasterIdLst>
  <p:sldIdLst>
    <p:sldId xmlns:r="http://schemas.openxmlformats.org/officeDocument/2006/relationships" id="256" r:id="R4f37e0382adc41df"/>
    <p:sldId xmlns:r="http://schemas.openxmlformats.org/officeDocument/2006/relationships" id="257" r:id="R7659b81e4b764a38"/>
    <p:sldId xmlns:r="http://schemas.openxmlformats.org/officeDocument/2006/relationships" id="258" r:id="Raf49cfbe27524f08"/>
    <p:sldId xmlns:r="http://schemas.openxmlformats.org/officeDocument/2006/relationships" id="259" r:id="Ra3119535f02c4385"/>
    <p:sldId xmlns:r="http://schemas.openxmlformats.org/officeDocument/2006/relationships" id="260" r:id="Rb7db83bb94834832"/>
    <p:sldId xmlns:r="http://schemas.openxmlformats.org/officeDocument/2006/relationships" id="261" r:id="Rf2c8e2a02c2840c6"/>
    <p:sldId xmlns:r="http://schemas.openxmlformats.org/officeDocument/2006/relationships" id="262" r:id="R588259109b674a8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d7f0e18e3d4adf" /><Relationship Type="http://schemas.openxmlformats.org/officeDocument/2006/relationships/slide" Target="/ppt/slides/slide1.xml" Id="R4f37e0382adc41df" /><Relationship Type="http://schemas.openxmlformats.org/officeDocument/2006/relationships/slide" Target="/ppt/slides/slide2.xml" Id="R7659b81e4b764a38" /><Relationship Type="http://schemas.openxmlformats.org/officeDocument/2006/relationships/slide" Target="/ppt/slides/slide3.xml" Id="Raf49cfbe27524f08" /><Relationship Type="http://schemas.openxmlformats.org/officeDocument/2006/relationships/slide" Target="/ppt/slides/slide4.xml" Id="Ra3119535f02c4385" /><Relationship Type="http://schemas.openxmlformats.org/officeDocument/2006/relationships/slide" Target="/ppt/slides/slide5.xml" Id="Rb7db83bb94834832" /><Relationship Type="http://schemas.openxmlformats.org/officeDocument/2006/relationships/slide" Target="/ppt/slides/slide6.xml" Id="Rf2c8e2a02c2840c6" /><Relationship Type="http://schemas.openxmlformats.org/officeDocument/2006/relationships/slide" Target="/ppt/slides/slide7.xml" Id="R588259109b674a8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1c0da423af46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2667be3127428f" /><Relationship Type="http://schemas.openxmlformats.org/officeDocument/2006/relationships/theme" Target="/ppt/slideMasters/theme/theme1.xml" Id="R04d23ec7bac14c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2667be312742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3d1d39fb9545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d09d4dee184f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17b8110dc4d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d51d35436e45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e4059c2a694a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60a9fc660d42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a5a5b18e6c49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SOLBJØRGS ØKONOMI &amp;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SOLBJØRGS ØKONOMI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SOLBJØRGS ØKONOMI &amp; REGNSKAP AS ble etablert [år] og holder til i Mysen.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SOLBJØRGS ØKONOMI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SOLBJØRGS ØKONOMI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SOLBJØRGS ØKONOMI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1 206 757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16 162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−52 871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141 396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SOLBJØRGS ØKONOMI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SOLBJØRG GUSTAVSSON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SOLBJØRGS ØKONOMI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Smedgata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1850 Mysen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okonomiregnskap@ymail.com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914 940 192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SOLBJØRGS ØKONOMI &amp; REGNSKAP AS</a:t>
            </a:r>
          </a:p>
        </p:txBody>
      </p:sp>
    </p:spTree>
  </p:cSld>
  <p:clrMapOvr>
    <a:masterClrMapping xmlns:a="http://schemas.openxmlformats.org/drawingml/2006/main"/>
  </p:clrMapOvr>
</p:sld>
</file>