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0f891d3add47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c7e007cf244d76"/>
  </p:sldMasterIdLst>
  <p:sldIdLst>
    <p:sldId xmlns:r="http://schemas.openxmlformats.org/officeDocument/2006/relationships" id="256" r:id="R1de16d8f9f8d4869"/>
    <p:sldId xmlns:r="http://schemas.openxmlformats.org/officeDocument/2006/relationships" id="257" r:id="Rae7bfb96b2d74e8c"/>
    <p:sldId xmlns:r="http://schemas.openxmlformats.org/officeDocument/2006/relationships" id="258" r:id="R150c42419a914f20"/>
    <p:sldId xmlns:r="http://schemas.openxmlformats.org/officeDocument/2006/relationships" id="259" r:id="R6dae33de0a2d40b2"/>
    <p:sldId xmlns:r="http://schemas.openxmlformats.org/officeDocument/2006/relationships" id="260" r:id="R3e9f7aadc1dc4b2f"/>
    <p:sldId xmlns:r="http://schemas.openxmlformats.org/officeDocument/2006/relationships" id="261" r:id="R12ead1dfb60248ee"/>
    <p:sldId xmlns:r="http://schemas.openxmlformats.org/officeDocument/2006/relationships" id="262" r:id="R5b1268e6897e4d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7e007cf244d76" /><Relationship Type="http://schemas.openxmlformats.org/officeDocument/2006/relationships/slide" Target="/ppt/slides/slide1.xml" Id="R1de16d8f9f8d4869" /><Relationship Type="http://schemas.openxmlformats.org/officeDocument/2006/relationships/slide" Target="/ppt/slides/slide2.xml" Id="Rae7bfb96b2d74e8c" /><Relationship Type="http://schemas.openxmlformats.org/officeDocument/2006/relationships/slide" Target="/ppt/slides/slide3.xml" Id="R150c42419a914f20" /><Relationship Type="http://schemas.openxmlformats.org/officeDocument/2006/relationships/slide" Target="/ppt/slides/slide4.xml" Id="R6dae33de0a2d40b2" /><Relationship Type="http://schemas.openxmlformats.org/officeDocument/2006/relationships/slide" Target="/ppt/slides/slide5.xml" Id="R3e9f7aadc1dc4b2f" /><Relationship Type="http://schemas.openxmlformats.org/officeDocument/2006/relationships/slide" Target="/ppt/slides/slide6.xml" Id="R12ead1dfb60248ee" /><Relationship Type="http://schemas.openxmlformats.org/officeDocument/2006/relationships/slide" Target="/ppt/slides/slide7.xml" Id="R5b1268e6897e4d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f8f03900347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9c1f7d4dd480e" /><Relationship Type="http://schemas.openxmlformats.org/officeDocument/2006/relationships/theme" Target="/ppt/slideMasters/theme/theme1.xml" Id="R6aa6f2e4457c4c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e9c1f7d4dd48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b4813447a46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7c7e983bb4c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0706143614d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d5ce70b2a46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ed6baad9e4a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4b2bc5ab645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6813dcdad45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 OLSEN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 OLSEN EIENDOM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−1 802 587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9 890 172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122 843 121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304 523 255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 OLSEN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Alfarvegen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13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914 956 560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