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0ec96eebd4c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1f74e287704e83"/>
  </p:sldMasterIdLst>
  <p:sldIdLst>
    <p:sldId xmlns:r="http://schemas.openxmlformats.org/officeDocument/2006/relationships" id="256" r:id="R696aec50472140a1"/>
    <p:sldId xmlns:r="http://schemas.openxmlformats.org/officeDocument/2006/relationships" id="257" r:id="Ra3ea0abea37f42ed"/>
    <p:sldId xmlns:r="http://schemas.openxmlformats.org/officeDocument/2006/relationships" id="258" r:id="R69e4f56dfcfa4eb1"/>
    <p:sldId xmlns:r="http://schemas.openxmlformats.org/officeDocument/2006/relationships" id="259" r:id="Rd7fab0e67ade45fb"/>
    <p:sldId xmlns:r="http://schemas.openxmlformats.org/officeDocument/2006/relationships" id="260" r:id="R465c7ea922cd4f73"/>
    <p:sldId xmlns:r="http://schemas.openxmlformats.org/officeDocument/2006/relationships" id="261" r:id="R6976922ed2194c6a"/>
    <p:sldId xmlns:r="http://schemas.openxmlformats.org/officeDocument/2006/relationships" id="262" r:id="R07bfe265dd2443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f74e287704e83" /><Relationship Type="http://schemas.openxmlformats.org/officeDocument/2006/relationships/slide" Target="/ppt/slides/slide1.xml" Id="R696aec50472140a1" /><Relationship Type="http://schemas.openxmlformats.org/officeDocument/2006/relationships/slide" Target="/ppt/slides/slide2.xml" Id="Ra3ea0abea37f42ed" /><Relationship Type="http://schemas.openxmlformats.org/officeDocument/2006/relationships/slide" Target="/ppt/slides/slide3.xml" Id="R69e4f56dfcfa4eb1" /><Relationship Type="http://schemas.openxmlformats.org/officeDocument/2006/relationships/slide" Target="/ppt/slides/slide4.xml" Id="Rd7fab0e67ade45fb" /><Relationship Type="http://schemas.openxmlformats.org/officeDocument/2006/relationships/slide" Target="/ppt/slides/slide5.xml" Id="R465c7ea922cd4f73" /><Relationship Type="http://schemas.openxmlformats.org/officeDocument/2006/relationships/slide" Target="/ppt/slides/slide6.xml" Id="R6976922ed2194c6a" /><Relationship Type="http://schemas.openxmlformats.org/officeDocument/2006/relationships/slide" Target="/ppt/slides/slide7.xml" Id="R07bfe265dd2443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9ae84d799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9812ec7ad4669" /><Relationship Type="http://schemas.openxmlformats.org/officeDocument/2006/relationships/theme" Target="/ppt/slideMasters/theme/theme1.xml" Id="Rb7bffaa3a9794c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9812ec7ad46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d6dc6324047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5bab45ba1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a9e5b2b49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1b7c8b7224c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c138f183b4b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9067ad69640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ae5706f7e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 OG 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 OG LEIE AS ble etablert [år] og holder til i Siljan.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−1 045 342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367 804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WIERØD AS  –  99,7 %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WIERØD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3748 Siljan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0015878303594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christian.wierod@gmail.com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914 962 935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 OG LEIE AS</a:t>
            </a:r>
          </a:p>
        </p:txBody>
      </p:sp>
    </p:spTree>
  </p:cSld>
  <p:clrMapOvr>
    <a:masterClrMapping xmlns:a="http://schemas.openxmlformats.org/drawingml/2006/main"/>
  </p:clrMapOvr>
</p:sld>
</file>